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7" r:id="rId2"/>
    <p:sldId id="322" r:id="rId3"/>
    <p:sldId id="328" r:id="rId4"/>
    <p:sldId id="329" r:id="rId5"/>
  </p:sldIdLst>
  <p:sldSz cx="9906000" cy="6858000" type="A4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0C1C9-BEA5-4876-8EF1-D92C2E4A68A0}" v="37" dt="2024-06-21T10:33:07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112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ihara, Masahiro / 栗原　正博" userId="a42d43a0-136d-4d52-a44b-d1cc5b8456de" providerId="ADAL" clId="{069BFA04-3706-4A5F-B7B5-DFE9D7DD5785}"/>
    <pc:docChg chg="undo redo custSel addSld delSld modSld sldOrd">
      <pc:chgData name="Kurihara, Masahiro / 栗原　正博" userId="a42d43a0-136d-4d52-a44b-d1cc5b8456de" providerId="ADAL" clId="{069BFA04-3706-4A5F-B7B5-DFE9D7DD5785}" dt="2024-04-01T04:14:36.261" v="653" actId="47"/>
      <pc:docMkLst>
        <pc:docMk/>
      </pc:docMkLst>
      <pc:sldChg chg="modSp mod">
        <pc:chgData name="Kurihara, Masahiro / 栗原　正博" userId="a42d43a0-136d-4d52-a44b-d1cc5b8456de" providerId="ADAL" clId="{069BFA04-3706-4A5F-B7B5-DFE9D7DD5785}" dt="2024-03-29T08:06:49.373" v="15" actId="20577"/>
        <pc:sldMkLst>
          <pc:docMk/>
          <pc:sldMk cId="2878139901" sldId="317"/>
        </pc:sldMkLst>
        <pc:spChg chg="mod">
          <ac:chgData name="Kurihara, Masahiro / 栗原　正博" userId="a42d43a0-136d-4d52-a44b-d1cc5b8456de" providerId="ADAL" clId="{069BFA04-3706-4A5F-B7B5-DFE9D7DD5785}" dt="2024-03-29T08:06:49.373" v="15" actId="20577"/>
          <ac:spMkLst>
            <pc:docMk/>
            <pc:sldMk cId="2878139901" sldId="317"/>
            <ac:spMk id="3" creationId="{8CEEB683-90A0-0915-2FD1-1BD174179AF4}"/>
          </ac:spMkLst>
        </pc:spChg>
      </pc:sldChg>
      <pc:sldChg chg="modSp add del mod">
        <pc:chgData name="Kurihara, Masahiro / 栗原　正博" userId="a42d43a0-136d-4d52-a44b-d1cc5b8456de" providerId="ADAL" clId="{069BFA04-3706-4A5F-B7B5-DFE9D7DD5785}" dt="2024-04-01T04:14:36.261" v="653" actId="47"/>
        <pc:sldMkLst>
          <pc:docMk/>
          <pc:sldMk cId="1549673088" sldId="319"/>
        </pc:sldMkLst>
        <pc:spChg chg="mod">
          <ac:chgData name="Kurihara, Masahiro / 栗原　正博" userId="a42d43a0-136d-4d52-a44b-d1cc5b8456de" providerId="ADAL" clId="{069BFA04-3706-4A5F-B7B5-DFE9D7DD5785}" dt="2024-04-01T02:52:50.540" v="533"/>
          <ac:spMkLst>
            <pc:docMk/>
            <pc:sldMk cId="1549673088" sldId="319"/>
            <ac:spMk id="2" creationId="{C0FD4BEF-162D-4113-B28B-AC6ED46A4E62}"/>
          </ac:spMkLst>
        </pc:spChg>
        <pc:spChg chg="mod">
          <ac:chgData name="Kurihara, Masahiro / 栗原　正博" userId="a42d43a0-136d-4d52-a44b-d1cc5b8456de" providerId="ADAL" clId="{069BFA04-3706-4A5F-B7B5-DFE9D7DD5785}" dt="2024-04-01T03:04:05.692" v="650" actId="20577"/>
          <ac:spMkLst>
            <pc:docMk/>
            <pc:sldMk cId="1549673088" sldId="319"/>
            <ac:spMk id="4" creationId="{A155B9C5-1E3C-42DB-BA00-D3184590435F}"/>
          </ac:spMkLst>
        </pc:spChg>
      </pc:sldChg>
      <pc:sldChg chg="addSp delSp modSp add mod">
        <pc:chgData name="Kurihara, Masahiro / 栗原　正博" userId="a42d43a0-136d-4d52-a44b-d1cc5b8456de" providerId="ADAL" clId="{069BFA04-3706-4A5F-B7B5-DFE9D7DD5785}" dt="2024-04-01T03:02:47.722" v="621" actId="14100"/>
        <pc:sldMkLst>
          <pc:docMk/>
          <pc:sldMk cId="722283565" sldId="321"/>
        </pc:sldMkLst>
        <pc:spChg chg="mod">
          <ac:chgData name="Kurihara, Masahiro / 栗原　正博" userId="a42d43a0-136d-4d52-a44b-d1cc5b8456de" providerId="ADAL" clId="{069BFA04-3706-4A5F-B7B5-DFE9D7DD5785}" dt="2024-04-01T03:02:47.722" v="621" actId="14100"/>
          <ac:spMkLst>
            <pc:docMk/>
            <pc:sldMk cId="722283565" sldId="321"/>
            <ac:spMk id="2" creationId="{650B5F46-47AE-4A74-BE23-2DFFDC30E5FD}"/>
          </ac:spMkLst>
        </pc:spChg>
        <pc:spChg chg="mod">
          <ac:chgData name="Kurihara, Masahiro / 栗原　正博" userId="a42d43a0-136d-4d52-a44b-d1cc5b8456de" providerId="ADAL" clId="{069BFA04-3706-4A5F-B7B5-DFE9D7DD5785}" dt="2024-04-01T03:00:18.042" v="602" actId="1076"/>
          <ac:spMkLst>
            <pc:docMk/>
            <pc:sldMk cId="722283565" sldId="321"/>
            <ac:spMk id="7" creationId="{3EE1ABCE-DEBA-A26B-183C-37F6C87F6969}"/>
          </ac:spMkLst>
        </pc:spChg>
        <pc:spChg chg="mod">
          <ac:chgData name="Kurihara, Masahiro / 栗原　正博" userId="a42d43a0-136d-4d52-a44b-d1cc5b8456de" providerId="ADAL" clId="{069BFA04-3706-4A5F-B7B5-DFE9D7DD5785}" dt="2024-04-01T02:54:15.874" v="536" actId="1076"/>
          <ac:spMkLst>
            <pc:docMk/>
            <pc:sldMk cId="722283565" sldId="321"/>
            <ac:spMk id="11" creationId="{EA0F19E9-1504-4121-B83F-FC9586AC7548}"/>
          </ac:spMkLst>
        </pc:spChg>
        <pc:picChg chg="mod">
          <ac:chgData name="Kurihara, Masahiro / 栗原　正博" userId="a42d43a0-136d-4d52-a44b-d1cc5b8456de" providerId="ADAL" clId="{069BFA04-3706-4A5F-B7B5-DFE9D7DD5785}" dt="2024-04-01T03:00:18.042" v="602" actId="1076"/>
          <ac:picMkLst>
            <pc:docMk/>
            <pc:sldMk cId="722283565" sldId="321"/>
            <ac:picMk id="5" creationId="{DF8AD0EA-482B-45A5-B61E-EA0272031D81}"/>
          </ac:picMkLst>
        </pc:picChg>
        <pc:picChg chg="add del mod">
          <ac:chgData name="Kurihara, Masahiro / 栗原　正博" userId="a42d43a0-136d-4d52-a44b-d1cc5b8456de" providerId="ADAL" clId="{069BFA04-3706-4A5F-B7B5-DFE9D7DD5785}" dt="2024-04-01T02:59:59.774" v="601" actId="478"/>
          <ac:picMkLst>
            <pc:docMk/>
            <pc:sldMk cId="722283565" sldId="321"/>
            <ac:picMk id="6" creationId="{4464682C-CE57-5FF0-9978-B192C34D748B}"/>
          </ac:picMkLst>
        </pc:picChg>
        <pc:picChg chg="mod">
          <ac:chgData name="Kurihara, Masahiro / 栗原　正博" userId="a42d43a0-136d-4d52-a44b-d1cc5b8456de" providerId="ADAL" clId="{069BFA04-3706-4A5F-B7B5-DFE9D7DD5785}" dt="2024-04-01T03:00:18.042" v="602" actId="1076"/>
          <ac:picMkLst>
            <pc:docMk/>
            <pc:sldMk cId="722283565" sldId="321"/>
            <ac:picMk id="16" creationId="{B2DDF4A3-D37B-5DD9-C7B6-989BC0997E6F}"/>
          </ac:picMkLst>
        </pc:picChg>
        <pc:cxnChg chg="mod">
          <ac:chgData name="Kurihara, Masahiro / 栗原　正博" userId="a42d43a0-136d-4d52-a44b-d1cc5b8456de" providerId="ADAL" clId="{069BFA04-3706-4A5F-B7B5-DFE9D7DD5785}" dt="2024-04-01T03:00:18.042" v="602" actId="1076"/>
          <ac:cxnSpMkLst>
            <pc:docMk/>
            <pc:sldMk cId="722283565" sldId="321"/>
            <ac:cxnSpMk id="8" creationId="{FB7A58F4-55FF-0482-E915-BDBA51D3C286}"/>
          </ac:cxnSpMkLst>
        </pc:cxnChg>
      </pc:sldChg>
      <pc:sldChg chg="modSp add mod ord">
        <pc:chgData name="Kurihara, Masahiro / 栗原　正博" userId="a42d43a0-136d-4d52-a44b-d1cc5b8456de" providerId="ADAL" clId="{069BFA04-3706-4A5F-B7B5-DFE9D7DD5785}" dt="2024-04-01T03:01:41.168" v="610" actId="108"/>
        <pc:sldMkLst>
          <pc:docMk/>
          <pc:sldMk cId="4193314474" sldId="324"/>
        </pc:sldMkLst>
        <pc:spChg chg="mod">
          <ac:chgData name="Kurihara, Masahiro / 栗原　正博" userId="a42d43a0-136d-4d52-a44b-d1cc5b8456de" providerId="ADAL" clId="{069BFA04-3706-4A5F-B7B5-DFE9D7DD5785}" dt="2024-04-01T03:01:41.168" v="610" actId="108"/>
          <ac:spMkLst>
            <pc:docMk/>
            <pc:sldMk cId="4193314474" sldId="324"/>
            <ac:spMk id="2" creationId="{650B5F46-47AE-4A74-BE23-2DFFDC30E5FD}"/>
          </ac:spMkLst>
        </pc:spChg>
        <pc:spChg chg="mod">
          <ac:chgData name="Kurihara, Masahiro / 栗原　正博" userId="a42d43a0-136d-4d52-a44b-d1cc5b8456de" providerId="ADAL" clId="{069BFA04-3706-4A5F-B7B5-DFE9D7DD5785}" dt="2024-04-01T02:59:12.929" v="599" actId="20577"/>
          <ac:spMkLst>
            <pc:docMk/>
            <pc:sldMk cId="4193314474" sldId="324"/>
            <ac:spMk id="11" creationId="{EA0F19E9-1504-4121-B83F-FC9586AC7548}"/>
          </ac:spMkLst>
        </pc:spChg>
      </pc:sldChg>
      <pc:sldChg chg="addSp delSp modSp add mod">
        <pc:chgData name="Kurihara, Masahiro / 栗原　正博" userId="a42d43a0-136d-4d52-a44b-d1cc5b8456de" providerId="ADAL" clId="{069BFA04-3706-4A5F-B7B5-DFE9D7DD5785}" dt="2024-04-01T03:01:32.971" v="609" actId="108"/>
        <pc:sldMkLst>
          <pc:docMk/>
          <pc:sldMk cId="3928814641" sldId="325"/>
        </pc:sldMkLst>
        <pc:spChg chg="mod">
          <ac:chgData name="Kurihara, Masahiro / 栗原　正博" userId="a42d43a0-136d-4d52-a44b-d1cc5b8456de" providerId="ADAL" clId="{069BFA04-3706-4A5F-B7B5-DFE9D7DD5785}" dt="2024-04-01T03:01:32.971" v="609" actId="108"/>
          <ac:spMkLst>
            <pc:docMk/>
            <pc:sldMk cId="3928814641" sldId="325"/>
            <ac:spMk id="2" creationId="{650B5F46-47AE-4A74-BE23-2DFFDC30E5FD}"/>
          </ac:spMkLst>
        </pc:spChg>
        <pc:spChg chg="mod">
          <ac:chgData name="Kurihara, Masahiro / 栗原　正博" userId="a42d43a0-136d-4d52-a44b-d1cc5b8456de" providerId="ADAL" clId="{069BFA04-3706-4A5F-B7B5-DFE9D7DD5785}" dt="2024-04-01T02:55:30.024" v="578" actId="1076"/>
          <ac:spMkLst>
            <pc:docMk/>
            <pc:sldMk cId="3928814641" sldId="325"/>
            <ac:spMk id="11" creationId="{EA0F19E9-1504-4121-B83F-FC9586AC7548}"/>
          </ac:spMkLst>
        </pc:spChg>
        <pc:picChg chg="del mod">
          <ac:chgData name="Kurihara, Masahiro / 栗原　正博" userId="a42d43a0-136d-4d52-a44b-d1cc5b8456de" providerId="ADAL" clId="{069BFA04-3706-4A5F-B7B5-DFE9D7DD5785}" dt="2024-04-01T02:50:11.633" v="513" actId="478"/>
          <ac:picMkLst>
            <pc:docMk/>
            <pc:sldMk cId="3928814641" sldId="325"/>
            <ac:picMk id="4" creationId="{EA13D69C-FA45-CA15-F93A-1B81596F33B2}"/>
          </ac:picMkLst>
        </pc:picChg>
        <pc:picChg chg="del">
          <ac:chgData name="Kurihara, Masahiro / 栗原　正博" userId="a42d43a0-136d-4d52-a44b-d1cc5b8456de" providerId="ADAL" clId="{069BFA04-3706-4A5F-B7B5-DFE9D7DD5785}" dt="2024-04-01T02:50:12.772" v="514" actId="478"/>
          <ac:picMkLst>
            <pc:docMk/>
            <pc:sldMk cId="3928814641" sldId="325"/>
            <ac:picMk id="5" creationId="{B327A620-7C77-05A5-C352-58BDEE1EBF9D}"/>
          </ac:picMkLst>
        </pc:picChg>
        <pc:picChg chg="add mod">
          <ac:chgData name="Kurihara, Masahiro / 栗原　正博" userId="a42d43a0-136d-4d52-a44b-d1cc5b8456de" providerId="ADAL" clId="{069BFA04-3706-4A5F-B7B5-DFE9D7DD5785}" dt="2024-04-01T02:55:19.684" v="577" actId="1076"/>
          <ac:picMkLst>
            <pc:docMk/>
            <pc:sldMk cId="3928814641" sldId="325"/>
            <ac:picMk id="7" creationId="{12CB279C-F8A9-3F50-4742-8967273F0B04}"/>
          </ac:picMkLst>
        </pc:picChg>
      </pc:sldChg>
      <pc:sldChg chg="addSp modSp add mod">
        <pc:chgData name="Kurihara, Masahiro / 栗原　正博" userId="a42d43a0-136d-4d52-a44b-d1cc5b8456de" providerId="ADAL" clId="{069BFA04-3706-4A5F-B7B5-DFE9D7DD5785}" dt="2024-04-01T03:01:23.426" v="608" actId="108"/>
        <pc:sldMkLst>
          <pc:docMk/>
          <pc:sldMk cId="4240600566" sldId="326"/>
        </pc:sldMkLst>
        <pc:spChg chg="mod">
          <ac:chgData name="Kurihara, Masahiro / 栗原　正博" userId="a42d43a0-136d-4d52-a44b-d1cc5b8456de" providerId="ADAL" clId="{069BFA04-3706-4A5F-B7B5-DFE9D7DD5785}" dt="2024-04-01T03:01:23.426" v="608" actId="108"/>
          <ac:spMkLst>
            <pc:docMk/>
            <pc:sldMk cId="4240600566" sldId="326"/>
            <ac:spMk id="2" creationId="{650B5F46-47AE-4A74-BE23-2DFFDC30E5FD}"/>
          </ac:spMkLst>
        </pc:spChg>
        <pc:spChg chg="add">
          <ac:chgData name="Kurihara, Masahiro / 栗原　正博" userId="a42d43a0-136d-4d52-a44b-d1cc5b8456de" providerId="ADAL" clId="{069BFA04-3706-4A5F-B7B5-DFE9D7DD5785}" dt="2024-04-01T01:45:32.808" v="167"/>
          <ac:spMkLst>
            <pc:docMk/>
            <pc:sldMk cId="4240600566" sldId="326"/>
            <ac:spMk id="4" creationId="{E247CD91-725E-3553-6059-5545BE6748D8}"/>
          </ac:spMkLst>
        </pc:spChg>
        <pc:spChg chg="add">
          <ac:chgData name="Kurihara, Masahiro / 栗原　正博" userId="a42d43a0-136d-4d52-a44b-d1cc5b8456de" providerId="ADAL" clId="{069BFA04-3706-4A5F-B7B5-DFE9D7DD5785}" dt="2024-04-01T01:45:32.808" v="167"/>
          <ac:spMkLst>
            <pc:docMk/>
            <pc:sldMk cId="4240600566" sldId="326"/>
            <ac:spMk id="6" creationId="{3EA2FAE4-5D6D-1B27-A09E-DD18A0F060B4}"/>
          </ac:spMkLst>
        </pc:spChg>
        <pc:spChg chg="add">
          <ac:chgData name="Kurihara, Masahiro / 栗原　正博" userId="a42d43a0-136d-4d52-a44b-d1cc5b8456de" providerId="ADAL" clId="{069BFA04-3706-4A5F-B7B5-DFE9D7DD5785}" dt="2024-04-01T01:45:37.478" v="168"/>
          <ac:spMkLst>
            <pc:docMk/>
            <pc:sldMk cId="4240600566" sldId="326"/>
            <ac:spMk id="7" creationId="{A7CDB25E-4F8F-3B38-56F7-D7FB0BB1FC0F}"/>
          </ac:spMkLst>
        </pc:spChg>
        <pc:spChg chg="add">
          <ac:chgData name="Kurihara, Masahiro / 栗原　正博" userId="a42d43a0-136d-4d52-a44b-d1cc5b8456de" providerId="ADAL" clId="{069BFA04-3706-4A5F-B7B5-DFE9D7DD5785}" dt="2024-04-01T01:45:37.478" v="168"/>
          <ac:spMkLst>
            <pc:docMk/>
            <pc:sldMk cId="4240600566" sldId="326"/>
            <ac:spMk id="8" creationId="{A74BE0B4-562B-5D80-07EF-57DE4ED91BA4}"/>
          </ac:spMkLst>
        </pc:spChg>
        <pc:spChg chg="mod">
          <ac:chgData name="Kurihara, Masahiro / 栗原　正博" userId="a42d43a0-136d-4d52-a44b-d1cc5b8456de" providerId="ADAL" clId="{069BFA04-3706-4A5F-B7B5-DFE9D7DD5785}" dt="2024-04-01T02:55:01.637" v="574" actId="20577"/>
          <ac:spMkLst>
            <pc:docMk/>
            <pc:sldMk cId="4240600566" sldId="326"/>
            <ac:spMk id="11" creationId="{EA0F19E9-1504-4121-B83F-FC9586AC7548}"/>
          </ac:spMkLst>
        </pc:spChg>
        <pc:spChg chg="mod">
          <ac:chgData name="Kurihara, Masahiro / 栗原　正博" userId="a42d43a0-136d-4d52-a44b-d1cc5b8456de" providerId="ADAL" clId="{069BFA04-3706-4A5F-B7B5-DFE9D7DD5785}" dt="2024-04-01T02:55:08.348" v="575" actId="1076"/>
          <ac:spMkLst>
            <pc:docMk/>
            <pc:sldMk cId="4240600566" sldId="326"/>
            <ac:spMk id="14" creationId="{E9C34BAA-0FEE-143F-21FB-209BC2E1A3FB}"/>
          </ac:spMkLst>
        </pc:spChg>
        <pc:picChg chg="mod">
          <ac:chgData name="Kurihara, Masahiro / 栗原　正博" userId="a42d43a0-136d-4d52-a44b-d1cc5b8456de" providerId="ADAL" clId="{069BFA04-3706-4A5F-B7B5-DFE9D7DD5785}" dt="2024-04-01T02:55:08.348" v="575" actId="1076"/>
          <ac:picMkLst>
            <pc:docMk/>
            <pc:sldMk cId="4240600566" sldId="326"/>
            <ac:picMk id="5" creationId="{B528E822-AE38-1E9C-1AF9-B9E398F6E791}"/>
          </ac:picMkLst>
        </pc:picChg>
      </pc:sldChg>
      <pc:sldChg chg="modSp add mod ord">
        <pc:chgData name="Kurihara, Masahiro / 栗原　正博" userId="a42d43a0-136d-4d52-a44b-d1cc5b8456de" providerId="ADAL" clId="{069BFA04-3706-4A5F-B7B5-DFE9D7DD5785}" dt="2024-04-01T03:04:10.946" v="652"/>
        <pc:sldMkLst>
          <pc:docMk/>
          <pc:sldMk cId="3653056504" sldId="327"/>
        </pc:sldMkLst>
        <pc:spChg chg="mod">
          <ac:chgData name="Kurihara, Masahiro / 栗原　正博" userId="a42d43a0-136d-4d52-a44b-d1cc5b8456de" providerId="ADAL" clId="{069BFA04-3706-4A5F-B7B5-DFE9D7DD5785}" dt="2024-04-01T03:01:57.142" v="613" actId="108"/>
          <ac:spMkLst>
            <pc:docMk/>
            <pc:sldMk cId="3653056504" sldId="327"/>
            <ac:spMk id="2" creationId="{0BCE054A-6130-4598-6C8E-A4179F487F72}"/>
          </ac:spMkLst>
        </pc:spChg>
        <pc:spChg chg="mod">
          <ac:chgData name="Kurihara, Masahiro / 栗原　正博" userId="a42d43a0-136d-4d52-a44b-d1cc5b8456de" providerId="ADAL" clId="{069BFA04-3706-4A5F-B7B5-DFE9D7DD5785}" dt="2024-04-01T02:48:56.442" v="512" actId="1035"/>
          <ac:spMkLst>
            <pc:docMk/>
            <pc:sldMk cId="3653056504" sldId="327"/>
            <ac:spMk id="8" creationId="{6E261AA7-8F0B-B00C-B1EB-53DA7D1129EF}"/>
          </ac:spMkLst>
        </pc:spChg>
        <pc:spChg chg="mod">
          <ac:chgData name="Kurihara, Masahiro / 栗原　正博" userId="a42d43a0-136d-4d52-a44b-d1cc5b8456de" providerId="ADAL" clId="{069BFA04-3706-4A5F-B7B5-DFE9D7DD5785}" dt="2024-04-01T02:48:48.822" v="503" actId="1035"/>
          <ac:spMkLst>
            <pc:docMk/>
            <pc:sldMk cId="3653056504" sldId="327"/>
            <ac:spMk id="11" creationId="{5A51A286-A6BC-1144-39C1-EB8D2D9D7D22}"/>
          </ac:spMkLst>
        </pc:spChg>
        <pc:spChg chg="mod">
          <ac:chgData name="Kurihara, Masahiro / 栗原　正博" userId="a42d43a0-136d-4d52-a44b-d1cc5b8456de" providerId="ADAL" clId="{069BFA04-3706-4A5F-B7B5-DFE9D7DD5785}" dt="2024-04-01T02:48:56.442" v="512" actId="1035"/>
          <ac:spMkLst>
            <pc:docMk/>
            <pc:sldMk cId="3653056504" sldId="327"/>
            <ac:spMk id="15" creationId="{E06EC17D-E898-B610-DA46-4C92A570CC2E}"/>
          </ac:spMkLst>
        </pc:spChg>
        <pc:spChg chg="mod">
          <ac:chgData name="Kurihara, Masahiro / 栗原　正博" userId="a42d43a0-136d-4d52-a44b-d1cc5b8456de" providerId="ADAL" clId="{069BFA04-3706-4A5F-B7B5-DFE9D7DD5785}" dt="2024-04-01T02:48:56.442" v="512" actId="1035"/>
          <ac:spMkLst>
            <pc:docMk/>
            <pc:sldMk cId="3653056504" sldId="327"/>
            <ac:spMk id="16" creationId="{B6EEF9FA-45F8-DFBE-CCCD-3EE202DA6878}"/>
          </ac:spMkLst>
        </pc:spChg>
        <pc:picChg chg="mod">
          <ac:chgData name="Kurihara, Masahiro / 栗原　正博" userId="a42d43a0-136d-4d52-a44b-d1cc5b8456de" providerId="ADAL" clId="{069BFA04-3706-4A5F-B7B5-DFE9D7DD5785}" dt="2024-04-01T02:48:56.442" v="512" actId="1035"/>
          <ac:picMkLst>
            <pc:docMk/>
            <pc:sldMk cId="3653056504" sldId="327"/>
            <ac:picMk id="4" creationId="{38E35A05-D9A4-A5F9-7510-93EAA9F21EDC}"/>
          </ac:picMkLst>
        </pc:picChg>
        <pc:picChg chg="mod">
          <ac:chgData name="Kurihara, Masahiro / 栗原　正博" userId="a42d43a0-136d-4d52-a44b-d1cc5b8456de" providerId="ADAL" clId="{069BFA04-3706-4A5F-B7B5-DFE9D7DD5785}" dt="2024-04-01T02:48:56.442" v="512" actId="1035"/>
          <ac:picMkLst>
            <pc:docMk/>
            <pc:sldMk cId="3653056504" sldId="327"/>
            <ac:picMk id="7" creationId="{F7D6831B-830B-1E05-30AB-9E749850012E}"/>
          </ac:picMkLst>
        </pc:picChg>
        <pc:picChg chg="mod">
          <ac:chgData name="Kurihara, Masahiro / 栗原　正博" userId="a42d43a0-136d-4d52-a44b-d1cc5b8456de" providerId="ADAL" clId="{069BFA04-3706-4A5F-B7B5-DFE9D7DD5785}" dt="2024-04-01T02:48:56.442" v="512" actId="1035"/>
          <ac:picMkLst>
            <pc:docMk/>
            <pc:sldMk cId="3653056504" sldId="327"/>
            <ac:picMk id="13" creationId="{64BC0011-1D22-BF88-B3EA-3EEDE0971107}"/>
          </ac:picMkLst>
        </pc:picChg>
        <pc:picChg chg="mod">
          <ac:chgData name="Kurihara, Masahiro / 栗原　正博" userId="a42d43a0-136d-4d52-a44b-d1cc5b8456de" providerId="ADAL" clId="{069BFA04-3706-4A5F-B7B5-DFE9D7DD5785}" dt="2024-04-01T02:48:56.442" v="512" actId="1035"/>
          <ac:picMkLst>
            <pc:docMk/>
            <pc:sldMk cId="3653056504" sldId="327"/>
            <ac:picMk id="14" creationId="{16835489-58DC-4379-7CD2-44786BDABAE7}"/>
          </ac:picMkLst>
        </pc:picChg>
        <pc:cxnChg chg="mod">
          <ac:chgData name="Kurihara, Masahiro / 栗原　正博" userId="a42d43a0-136d-4d52-a44b-d1cc5b8456de" providerId="ADAL" clId="{069BFA04-3706-4A5F-B7B5-DFE9D7DD5785}" dt="2024-04-01T02:48:56.442" v="512" actId="1035"/>
          <ac:cxnSpMkLst>
            <pc:docMk/>
            <pc:sldMk cId="3653056504" sldId="327"/>
            <ac:cxnSpMk id="9" creationId="{B42F5979-B476-3D01-D888-C1BF5903162C}"/>
          </ac:cxnSpMkLst>
        </pc:cxnChg>
        <pc:cxnChg chg="mod">
          <ac:chgData name="Kurihara, Masahiro / 栗原　正博" userId="a42d43a0-136d-4d52-a44b-d1cc5b8456de" providerId="ADAL" clId="{069BFA04-3706-4A5F-B7B5-DFE9D7DD5785}" dt="2024-04-01T02:48:56.442" v="512" actId="1035"/>
          <ac:cxnSpMkLst>
            <pc:docMk/>
            <pc:sldMk cId="3653056504" sldId="327"/>
            <ac:cxnSpMk id="17" creationId="{D47DCD27-1DF4-C4D4-DA6D-A15ABFA32505}"/>
          </ac:cxnSpMkLst>
        </pc:cxnChg>
      </pc:sldChg>
      <pc:sldChg chg="del">
        <pc:chgData name="Kurihara, Masahiro / 栗原　正博" userId="a42d43a0-136d-4d52-a44b-d1cc5b8456de" providerId="ADAL" clId="{069BFA04-3706-4A5F-B7B5-DFE9D7DD5785}" dt="2024-03-29T09:20:03.309" v="58" actId="47"/>
        <pc:sldMkLst>
          <pc:docMk/>
          <pc:sldMk cId="365061350" sldId="329"/>
        </pc:sldMkLst>
      </pc:sldChg>
      <pc:sldChg chg="del">
        <pc:chgData name="Kurihara, Masahiro / 栗原　正博" userId="a42d43a0-136d-4d52-a44b-d1cc5b8456de" providerId="ADAL" clId="{069BFA04-3706-4A5F-B7B5-DFE9D7DD5785}" dt="2024-03-29T09:20:26.949" v="61" actId="47"/>
        <pc:sldMkLst>
          <pc:docMk/>
          <pc:sldMk cId="4109700180" sldId="330"/>
        </pc:sldMkLst>
      </pc:sldChg>
      <pc:sldChg chg="del">
        <pc:chgData name="Kurihara, Masahiro / 栗原　正博" userId="a42d43a0-136d-4d52-a44b-d1cc5b8456de" providerId="ADAL" clId="{069BFA04-3706-4A5F-B7B5-DFE9D7DD5785}" dt="2024-03-29T09:20:08.449" v="60" actId="47"/>
        <pc:sldMkLst>
          <pc:docMk/>
          <pc:sldMk cId="3652099057" sldId="331"/>
        </pc:sldMkLst>
      </pc:sldChg>
      <pc:sldChg chg="del">
        <pc:chgData name="Kurihara, Masahiro / 栗原　正博" userId="a42d43a0-136d-4d52-a44b-d1cc5b8456de" providerId="ADAL" clId="{069BFA04-3706-4A5F-B7B5-DFE9D7DD5785}" dt="2024-03-29T09:20:04.443" v="59" actId="47"/>
        <pc:sldMkLst>
          <pc:docMk/>
          <pc:sldMk cId="1168722832" sldId="332"/>
        </pc:sldMkLst>
      </pc:sldChg>
    </pc:docChg>
  </pc:docChgLst>
  <pc:docChgLst>
    <pc:chgData name="佐藤学" userId="f09604f2-1f2c-4176-8eea-d26d7c0e9974" providerId="ADAL" clId="{E69A6EBC-3743-44C6-A199-B5325CF24081}"/>
    <pc:docChg chg="undo custSel addSld delSld modSld sldOrd">
      <pc:chgData name="佐藤学" userId="f09604f2-1f2c-4176-8eea-d26d7c0e9974" providerId="ADAL" clId="{E69A6EBC-3743-44C6-A199-B5325CF24081}" dt="2021-03-01T08:35:32.470" v="7716" actId="20577"/>
      <pc:docMkLst>
        <pc:docMk/>
      </pc:docMkLst>
      <pc:sldChg chg="del">
        <pc:chgData name="佐藤学" userId="f09604f2-1f2c-4176-8eea-d26d7c0e9974" providerId="ADAL" clId="{E69A6EBC-3743-44C6-A199-B5325CF24081}" dt="2021-02-26T10:38:41.834" v="5115" actId="2696"/>
        <pc:sldMkLst>
          <pc:docMk/>
          <pc:sldMk cId="4080587838" sldId="268"/>
        </pc:sldMkLst>
      </pc:sldChg>
      <pc:sldChg chg="del">
        <pc:chgData name="佐藤学" userId="f09604f2-1f2c-4176-8eea-d26d7c0e9974" providerId="ADAL" clId="{E69A6EBC-3743-44C6-A199-B5325CF24081}" dt="2021-02-26T07:45:07.913" v="1" actId="2696"/>
        <pc:sldMkLst>
          <pc:docMk/>
          <pc:sldMk cId="2737616741" sldId="270"/>
        </pc:sldMkLst>
      </pc:sldChg>
      <pc:sldChg chg="del">
        <pc:chgData name="佐藤学" userId="f09604f2-1f2c-4176-8eea-d26d7c0e9974" providerId="ADAL" clId="{E69A6EBC-3743-44C6-A199-B5325CF24081}" dt="2021-02-26T07:45:07.913" v="1" actId="2696"/>
        <pc:sldMkLst>
          <pc:docMk/>
          <pc:sldMk cId="2318651616" sldId="282"/>
        </pc:sldMkLst>
      </pc:sldChg>
      <pc:sldChg chg="del">
        <pc:chgData name="佐藤学" userId="f09604f2-1f2c-4176-8eea-d26d7c0e9974" providerId="ADAL" clId="{E69A6EBC-3743-44C6-A199-B5325CF24081}" dt="2021-02-26T07:45:07.913" v="1" actId="2696"/>
        <pc:sldMkLst>
          <pc:docMk/>
          <pc:sldMk cId="882315179" sldId="283"/>
        </pc:sldMkLst>
      </pc:sldChg>
      <pc:sldChg chg="del">
        <pc:chgData name="佐藤学" userId="f09604f2-1f2c-4176-8eea-d26d7c0e9974" providerId="ADAL" clId="{E69A6EBC-3743-44C6-A199-B5325CF24081}" dt="2021-02-26T07:45:07.913" v="1" actId="2696"/>
        <pc:sldMkLst>
          <pc:docMk/>
          <pc:sldMk cId="3600781980" sldId="284"/>
        </pc:sldMkLst>
      </pc:sldChg>
      <pc:sldChg chg="modSp new mod">
        <pc:chgData name="佐藤学" userId="f09604f2-1f2c-4176-8eea-d26d7c0e9974" providerId="ADAL" clId="{E69A6EBC-3743-44C6-A199-B5325CF24081}" dt="2021-03-01T06:03:46.518" v="5901" actId="20577"/>
        <pc:sldMkLst>
          <pc:docMk/>
          <pc:sldMk cId="4038626105" sldId="285"/>
        </pc:sldMkLst>
        <pc:spChg chg="mod">
          <ac:chgData name="佐藤学" userId="f09604f2-1f2c-4176-8eea-d26d7c0e9974" providerId="ADAL" clId="{E69A6EBC-3743-44C6-A199-B5325CF24081}" dt="2021-02-26T10:36:56.505" v="5032" actId="20577"/>
          <ac:spMkLst>
            <pc:docMk/>
            <pc:sldMk cId="4038626105" sldId="285"/>
            <ac:spMk id="2" creationId="{CAD2848C-9A1C-4E5D-A06C-33E5C10D3DB4}"/>
          </ac:spMkLst>
        </pc:spChg>
        <pc:spChg chg="mod">
          <ac:chgData name="佐藤学" userId="f09604f2-1f2c-4176-8eea-d26d7c0e9974" providerId="ADAL" clId="{E69A6EBC-3743-44C6-A199-B5325CF24081}" dt="2021-03-01T06:03:46.518" v="5901" actId="20577"/>
          <ac:spMkLst>
            <pc:docMk/>
            <pc:sldMk cId="4038626105" sldId="285"/>
            <ac:spMk id="4" creationId="{609B641E-E937-4927-8286-C7210105C4B1}"/>
          </ac:spMkLst>
        </pc:spChg>
      </pc:sldChg>
      <pc:sldChg chg="modSp add mod">
        <pc:chgData name="佐藤学" userId="f09604f2-1f2c-4176-8eea-d26d7c0e9974" providerId="ADAL" clId="{E69A6EBC-3743-44C6-A199-B5325CF24081}" dt="2021-03-01T06:06:03.048" v="5923" actId="20577"/>
        <pc:sldMkLst>
          <pc:docMk/>
          <pc:sldMk cId="71841217" sldId="286"/>
        </pc:sldMkLst>
        <pc:spChg chg="mod">
          <ac:chgData name="佐藤学" userId="f09604f2-1f2c-4176-8eea-d26d7c0e9974" providerId="ADAL" clId="{E69A6EBC-3743-44C6-A199-B5325CF24081}" dt="2021-02-26T10:37:04.099" v="5044" actId="20577"/>
          <ac:spMkLst>
            <pc:docMk/>
            <pc:sldMk cId="71841217" sldId="286"/>
            <ac:spMk id="2" creationId="{CAD2848C-9A1C-4E5D-A06C-33E5C10D3DB4}"/>
          </ac:spMkLst>
        </pc:spChg>
        <pc:spChg chg="mod">
          <ac:chgData name="佐藤学" userId="f09604f2-1f2c-4176-8eea-d26d7c0e9974" providerId="ADAL" clId="{E69A6EBC-3743-44C6-A199-B5325CF24081}" dt="2021-03-01T06:06:03.048" v="5923" actId="20577"/>
          <ac:spMkLst>
            <pc:docMk/>
            <pc:sldMk cId="71841217" sldId="286"/>
            <ac:spMk id="4" creationId="{609B641E-E937-4927-8286-C7210105C4B1}"/>
          </ac:spMkLst>
        </pc:spChg>
      </pc:sldChg>
      <pc:sldChg chg="modSp add mod">
        <pc:chgData name="佐藤学" userId="f09604f2-1f2c-4176-8eea-d26d7c0e9974" providerId="ADAL" clId="{E69A6EBC-3743-44C6-A199-B5325CF24081}" dt="2021-03-01T08:01:41.985" v="7138" actId="20577"/>
        <pc:sldMkLst>
          <pc:docMk/>
          <pc:sldMk cId="1658235419" sldId="287"/>
        </pc:sldMkLst>
        <pc:spChg chg="mod">
          <ac:chgData name="佐藤学" userId="f09604f2-1f2c-4176-8eea-d26d7c0e9974" providerId="ADAL" clId="{E69A6EBC-3743-44C6-A199-B5325CF24081}" dt="2021-02-26T10:37:08.791" v="5056" actId="20577"/>
          <ac:spMkLst>
            <pc:docMk/>
            <pc:sldMk cId="1658235419" sldId="287"/>
            <ac:spMk id="2" creationId="{CAD2848C-9A1C-4E5D-A06C-33E5C10D3DB4}"/>
          </ac:spMkLst>
        </pc:spChg>
        <pc:spChg chg="mod">
          <ac:chgData name="佐藤学" userId="f09604f2-1f2c-4176-8eea-d26d7c0e9974" providerId="ADAL" clId="{E69A6EBC-3743-44C6-A199-B5325CF24081}" dt="2021-03-01T08:01:41.985" v="7138" actId="20577"/>
          <ac:spMkLst>
            <pc:docMk/>
            <pc:sldMk cId="1658235419" sldId="287"/>
            <ac:spMk id="4" creationId="{609B641E-E937-4927-8286-C7210105C4B1}"/>
          </ac:spMkLst>
        </pc:spChg>
      </pc:sldChg>
      <pc:sldChg chg="modSp add mod">
        <pc:chgData name="佐藤学" userId="f09604f2-1f2c-4176-8eea-d26d7c0e9974" providerId="ADAL" clId="{E69A6EBC-3743-44C6-A199-B5325CF24081}" dt="2021-03-01T06:13:11.961" v="5942" actId="20577"/>
        <pc:sldMkLst>
          <pc:docMk/>
          <pc:sldMk cId="2929895894" sldId="288"/>
        </pc:sldMkLst>
        <pc:spChg chg="mod">
          <ac:chgData name="佐藤学" userId="f09604f2-1f2c-4176-8eea-d26d7c0e9974" providerId="ADAL" clId="{E69A6EBC-3743-44C6-A199-B5325CF24081}" dt="2021-02-26T10:37:23.087" v="5096" actId="20577"/>
          <ac:spMkLst>
            <pc:docMk/>
            <pc:sldMk cId="2929895894" sldId="288"/>
            <ac:spMk id="2" creationId="{CAD2848C-9A1C-4E5D-A06C-33E5C10D3DB4}"/>
          </ac:spMkLst>
        </pc:spChg>
        <pc:spChg chg="mod">
          <ac:chgData name="佐藤学" userId="f09604f2-1f2c-4176-8eea-d26d7c0e9974" providerId="ADAL" clId="{E69A6EBC-3743-44C6-A199-B5325CF24081}" dt="2021-03-01T06:13:11.961" v="5942" actId="20577"/>
          <ac:spMkLst>
            <pc:docMk/>
            <pc:sldMk cId="2929895894" sldId="288"/>
            <ac:spMk id="4" creationId="{609B641E-E937-4927-8286-C7210105C4B1}"/>
          </ac:spMkLst>
        </pc:spChg>
      </pc:sldChg>
      <pc:sldChg chg="modSp add mod">
        <pc:chgData name="佐藤学" userId="f09604f2-1f2c-4176-8eea-d26d7c0e9974" providerId="ADAL" clId="{E69A6EBC-3743-44C6-A199-B5325CF24081}" dt="2021-03-01T07:15:07.693" v="6119" actId="20577"/>
        <pc:sldMkLst>
          <pc:docMk/>
          <pc:sldMk cId="1145091869" sldId="289"/>
        </pc:sldMkLst>
        <pc:spChg chg="mod">
          <ac:chgData name="佐藤学" userId="f09604f2-1f2c-4176-8eea-d26d7c0e9974" providerId="ADAL" clId="{E69A6EBC-3743-44C6-A199-B5325CF24081}" dt="2021-02-26T10:37:15.885" v="5078" actId="20577"/>
          <ac:spMkLst>
            <pc:docMk/>
            <pc:sldMk cId="1145091869" sldId="289"/>
            <ac:spMk id="2" creationId="{CAD2848C-9A1C-4E5D-A06C-33E5C10D3DB4}"/>
          </ac:spMkLst>
        </pc:spChg>
        <pc:spChg chg="mod">
          <ac:chgData name="佐藤学" userId="f09604f2-1f2c-4176-8eea-d26d7c0e9974" providerId="ADAL" clId="{E69A6EBC-3743-44C6-A199-B5325CF24081}" dt="2021-03-01T07:15:07.693" v="6119" actId="20577"/>
          <ac:spMkLst>
            <pc:docMk/>
            <pc:sldMk cId="1145091869" sldId="289"/>
            <ac:spMk id="4" creationId="{609B641E-E937-4927-8286-C7210105C4B1}"/>
          </ac:spMkLst>
        </pc:spChg>
      </pc:sldChg>
      <pc:sldChg chg="modSp add mod">
        <pc:chgData name="佐藤学" userId="f09604f2-1f2c-4176-8eea-d26d7c0e9974" providerId="ADAL" clId="{E69A6EBC-3743-44C6-A199-B5325CF24081}" dt="2021-02-26T11:00:23.775" v="5856" actId="20577"/>
        <pc:sldMkLst>
          <pc:docMk/>
          <pc:sldMk cId="148502774" sldId="290"/>
        </pc:sldMkLst>
        <pc:spChg chg="mod">
          <ac:chgData name="佐藤学" userId="f09604f2-1f2c-4176-8eea-d26d7c0e9974" providerId="ADAL" clId="{E69A6EBC-3743-44C6-A199-B5325CF24081}" dt="2021-02-26T10:51:02.342" v="5485" actId="20577"/>
          <ac:spMkLst>
            <pc:docMk/>
            <pc:sldMk cId="148502774" sldId="290"/>
            <ac:spMk id="2" creationId="{CAD2848C-9A1C-4E5D-A06C-33E5C10D3DB4}"/>
          </ac:spMkLst>
        </pc:spChg>
        <pc:spChg chg="mod">
          <ac:chgData name="佐藤学" userId="f09604f2-1f2c-4176-8eea-d26d7c0e9974" providerId="ADAL" clId="{E69A6EBC-3743-44C6-A199-B5325CF24081}" dt="2021-02-26T11:00:23.775" v="5856" actId="20577"/>
          <ac:spMkLst>
            <pc:docMk/>
            <pc:sldMk cId="148502774" sldId="290"/>
            <ac:spMk id="4" creationId="{609B641E-E937-4927-8286-C7210105C4B1}"/>
          </ac:spMkLst>
        </pc:spChg>
      </pc:sldChg>
      <pc:sldChg chg="addSp delSp modSp new del mod modClrScheme chgLayout">
        <pc:chgData name="佐藤学" userId="f09604f2-1f2c-4176-8eea-d26d7c0e9974" providerId="ADAL" clId="{E69A6EBC-3743-44C6-A199-B5325CF24081}" dt="2021-02-26T10:33:41.705" v="5020" actId="2696"/>
        <pc:sldMkLst>
          <pc:docMk/>
          <pc:sldMk cId="2316399396" sldId="290"/>
        </pc:sldMkLst>
        <pc:spChg chg="del mod ord">
          <ac:chgData name="佐藤学" userId="f09604f2-1f2c-4176-8eea-d26d7c0e9974" providerId="ADAL" clId="{E69A6EBC-3743-44C6-A199-B5325CF24081}" dt="2021-02-26T10:33:14.853" v="5017" actId="700"/>
          <ac:spMkLst>
            <pc:docMk/>
            <pc:sldMk cId="2316399396" sldId="290"/>
            <ac:spMk id="2" creationId="{C7180AD7-DD84-4287-A740-A1C89ED75240}"/>
          </ac:spMkLst>
        </pc:spChg>
        <pc:spChg chg="mod ord">
          <ac:chgData name="佐藤学" userId="f09604f2-1f2c-4176-8eea-d26d7c0e9974" providerId="ADAL" clId="{E69A6EBC-3743-44C6-A199-B5325CF24081}" dt="2021-02-26T10:33:34.922" v="5019" actId="700"/>
          <ac:spMkLst>
            <pc:docMk/>
            <pc:sldMk cId="2316399396" sldId="290"/>
            <ac:spMk id="3" creationId="{4D5A0680-5AFB-4894-B171-71799F223161}"/>
          </ac:spMkLst>
        </pc:spChg>
        <pc:spChg chg="del mod ord">
          <ac:chgData name="佐藤学" userId="f09604f2-1f2c-4176-8eea-d26d7c0e9974" providerId="ADAL" clId="{E69A6EBC-3743-44C6-A199-B5325CF24081}" dt="2021-02-26T10:33:14.853" v="5017" actId="700"/>
          <ac:spMkLst>
            <pc:docMk/>
            <pc:sldMk cId="2316399396" sldId="290"/>
            <ac:spMk id="4" creationId="{6ACB7B33-CD54-4D5D-B389-86EF53EA3966}"/>
          </ac:spMkLst>
        </pc:spChg>
        <pc:spChg chg="add del mod ord">
          <ac:chgData name="佐藤学" userId="f09604f2-1f2c-4176-8eea-d26d7c0e9974" providerId="ADAL" clId="{E69A6EBC-3743-44C6-A199-B5325CF24081}" dt="2021-02-26T10:33:23.728" v="5018" actId="700"/>
          <ac:spMkLst>
            <pc:docMk/>
            <pc:sldMk cId="2316399396" sldId="290"/>
            <ac:spMk id="5" creationId="{BDB0FB2E-F980-40FE-A866-FBFD8781EA43}"/>
          </ac:spMkLst>
        </pc:spChg>
        <pc:spChg chg="add del mod ord">
          <ac:chgData name="佐藤学" userId="f09604f2-1f2c-4176-8eea-d26d7c0e9974" providerId="ADAL" clId="{E69A6EBC-3743-44C6-A199-B5325CF24081}" dt="2021-02-26T10:33:23.728" v="5018" actId="700"/>
          <ac:spMkLst>
            <pc:docMk/>
            <pc:sldMk cId="2316399396" sldId="290"/>
            <ac:spMk id="6" creationId="{F01981FB-33D3-49AE-B971-8879817591A6}"/>
          </ac:spMkLst>
        </pc:spChg>
        <pc:spChg chg="add del mod ord">
          <ac:chgData name="佐藤学" userId="f09604f2-1f2c-4176-8eea-d26d7c0e9974" providerId="ADAL" clId="{E69A6EBC-3743-44C6-A199-B5325CF24081}" dt="2021-02-26T10:33:34.922" v="5019" actId="700"/>
          <ac:spMkLst>
            <pc:docMk/>
            <pc:sldMk cId="2316399396" sldId="290"/>
            <ac:spMk id="7" creationId="{14EEDA8D-B2BD-46C7-A052-D91ACB2517FE}"/>
          </ac:spMkLst>
        </pc:spChg>
        <pc:spChg chg="add del mod ord">
          <ac:chgData name="佐藤学" userId="f09604f2-1f2c-4176-8eea-d26d7c0e9974" providerId="ADAL" clId="{E69A6EBC-3743-44C6-A199-B5325CF24081}" dt="2021-02-26T10:33:34.922" v="5019" actId="700"/>
          <ac:spMkLst>
            <pc:docMk/>
            <pc:sldMk cId="2316399396" sldId="290"/>
            <ac:spMk id="8" creationId="{0B076EED-4200-4782-B897-46C281CC13E2}"/>
          </ac:spMkLst>
        </pc:spChg>
        <pc:spChg chg="add del mod ord">
          <ac:chgData name="佐藤学" userId="f09604f2-1f2c-4176-8eea-d26d7c0e9974" providerId="ADAL" clId="{E69A6EBC-3743-44C6-A199-B5325CF24081}" dt="2021-02-26T10:33:34.922" v="5019" actId="700"/>
          <ac:spMkLst>
            <pc:docMk/>
            <pc:sldMk cId="2316399396" sldId="290"/>
            <ac:spMk id="9" creationId="{164B6EA1-D540-4A67-9672-B5739D95F6E6}"/>
          </ac:spMkLst>
        </pc:spChg>
        <pc:spChg chg="add mod ord">
          <ac:chgData name="佐藤学" userId="f09604f2-1f2c-4176-8eea-d26d7c0e9974" providerId="ADAL" clId="{E69A6EBC-3743-44C6-A199-B5325CF24081}" dt="2021-02-26T10:33:34.922" v="5019" actId="700"/>
          <ac:spMkLst>
            <pc:docMk/>
            <pc:sldMk cId="2316399396" sldId="290"/>
            <ac:spMk id="10" creationId="{B60F5743-1D3E-476B-81CA-F74DA15BBEE2}"/>
          </ac:spMkLst>
        </pc:spChg>
      </pc:sldChg>
      <pc:sldChg chg="addSp delSp modSp new del mod ord modClrScheme chgLayout">
        <pc:chgData name="佐藤学" userId="f09604f2-1f2c-4176-8eea-d26d7c0e9974" providerId="ADAL" clId="{E69A6EBC-3743-44C6-A199-B5325CF24081}" dt="2021-02-26T11:03:09.766" v="5863" actId="2696"/>
        <pc:sldMkLst>
          <pc:docMk/>
          <pc:sldMk cId="1498073698" sldId="291"/>
        </pc:sldMkLst>
        <pc:spChg chg="del mod ord">
          <ac:chgData name="佐藤学" userId="f09604f2-1f2c-4176-8eea-d26d7c0e9974" providerId="ADAL" clId="{E69A6EBC-3743-44C6-A199-B5325CF24081}" dt="2021-02-26T11:02:46.274" v="5860" actId="700"/>
          <ac:spMkLst>
            <pc:docMk/>
            <pc:sldMk cId="1498073698" sldId="291"/>
            <ac:spMk id="2" creationId="{4A00E524-8A1E-4238-852C-747BE1B9B465}"/>
          </ac:spMkLst>
        </pc:spChg>
        <pc:spChg chg="mod ord">
          <ac:chgData name="佐藤学" userId="f09604f2-1f2c-4176-8eea-d26d7c0e9974" providerId="ADAL" clId="{E69A6EBC-3743-44C6-A199-B5325CF24081}" dt="2021-02-26T11:02:46.274" v="5860" actId="700"/>
          <ac:spMkLst>
            <pc:docMk/>
            <pc:sldMk cId="1498073698" sldId="291"/>
            <ac:spMk id="3" creationId="{00C4FDEB-2B18-4C40-9385-09B4BA7AFC14}"/>
          </ac:spMkLst>
        </pc:spChg>
        <pc:spChg chg="del">
          <ac:chgData name="佐藤学" userId="f09604f2-1f2c-4176-8eea-d26d7c0e9974" providerId="ADAL" clId="{E69A6EBC-3743-44C6-A199-B5325CF24081}" dt="2021-02-26T11:02:46.274" v="5860" actId="700"/>
          <ac:spMkLst>
            <pc:docMk/>
            <pc:sldMk cId="1498073698" sldId="291"/>
            <ac:spMk id="4" creationId="{537D3F21-FC4B-415D-A8D6-C36838E90628}"/>
          </ac:spMkLst>
        </pc:spChg>
        <pc:spChg chg="add mod ord">
          <ac:chgData name="佐藤学" userId="f09604f2-1f2c-4176-8eea-d26d7c0e9974" providerId="ADAL" clId="{E69A6EBC-3743-44C6-A199-B5325CF24081}" dt="2021-02-26T11:02:46.274" v="5860" actId="700"/>
          <ac:spMkLst>
            <pc:docMk/>
            <pc:sldMk cId="1498073698" sldId="291"/>
            <ac:spMk id="5" creationId="{ACDE4B45-3C85-4CFF-AAE2-6F100F58217B}"/>
          </ac:spMkLst>
        </pc:spChg>
        <pc:graphicFrameChg chg="add modGraphic">
          <ac:chgData name="佐藤学" userId="f09604f2-1f2c-4176-8eea-d26d7c0e9974" providerId="ADAL" clId="{E69A6EBC-3743-44C6-A199-B5325CF24081}" dt="2021-02-26T11:02:59.931" v="5862" actId="12385"/>
          <ac:graphicFrameMkLst>
            <pc:docMk/>
            <pc:sldMk cId="1498073698" sldId="291"/>
            <ac:graphicFrameMk id="6" creationId="{75FC29A0-F1FC-4B2F-8732-3E79BCC2B786}"/>
          </ac:graphicFrameMkLst>
        </pc:graphicFrameChg>
      </pc:sldChg>
      <pc:sldChg chg="addSp delSp modSp new mod">
        <pc:chgData name="佐藤学" userId="f09604f2-1f2c-4176-8eea-d26d7c0e9974" providerId="ADAL" clId="{E69A6EBC-3743-44C6-A199-B5325CF24081}" dt="2021-03-01T08:24:37.431" v="7654" actId="1076"/>
        <pc:sldMkLst>
          <pc:docMk/>
          <pc:sldMk cId="3976676460" sldId="291"/>
        </pc:sldMkLst>
        <pc:spChg chg="mod">
          <ac:chgData name="佐藤学" userId="f09604f2-1f2c-4176-8eea-d26d7c0e9974" providerId="ADAL" clId="{E69A6EBC-3743-44C6-A199-B5325CF24081}" dt="2021-03-01T07:28:32.740" v="6392" actId="20577"/>
          <ac:spMkLst>
            <pc:docMk/>
            <pc:sldMk cId="3976676460" sldId="291"/>
            <ac:spMk id="2" creationId="{FE85C024-860F-43F5-A824-5B534F0923E1}"/>
          </ac:spMkLst>
        </pc:spChg>
        <pc:spChg chg="del">
          <ac:chgData name="佐藤学" userId="f09604f2-1f2c-4176-8eea-d26d7c0e9974" providerId="ADAL" clId="{E69A6EBC-3743-44C6-A199-B5325CF24081}" dt="2021-03-01T07:48:52.609" v="6805" actId="478"/>
          <ac:spMkLst>
            <pc:docMk/>
            <pc:sldMk cId="3976676460" sldId="291"/>
            <ac:spMk id="4" creationId="{08482D50-8AAB-45C7-99E1-DE837D54681A}"/>
          </ac:spMkLst>
        </pc:spChg>
        <pc:spChg chg="add mod">
          <ac:chgData name="佐藤学" userId="f09604f2-1f2c-4176-8eea-d26d7c0e9974" providerId="ADAL" clId="{E69A6EBC-3743-44C6-A199-B5325CF24081}" dt="2021-03-01T08:24:37.431" v="7654" actId="1076"/>
          <ac:spMkLst>
            <pc:docMk/>
            <pc:sldMk cId="3976676460" sldId="291"/>
            <ac:spMk id="15" creationId="{5B9658CD-DB72-4F90-ACBD-6DB67722589C}"/>
          </ac:spMkLst>
        </pc:spChg>
        <pc:spChg chg="add del mod">
          <ac:chgData name="佐藤学" userId="f09604f2-1f2c-4176-8eea-d26d7c0e9974" providerId="ADAL" clId="{E69A6EBC-3743-44C6-A199-B5325CF24081}" dt="2021-03-01T07:15:43.524" v="6143" actId="478"/>
          <ac:spMkLst>
            <pc:docMk/>
            <pc:sldMk cId="3976676460" sldId="291"/>
            <ac:spMk id="16" creationId="{0F648717-F906-4C88-BC6A-DC8C2FFAA6C9}"/>
          </ac:spMkLst>
        </pc:spChg>
        <pc:spChg chg="add mod">
          <ac:chgData name="佐藤学" userId="f09604f2-1f2c-4176-8eea-d26d7c0e9974" providerId="ADAL" clId="{E69A6EBC-3743-44C6-A199-B5325CF24081}" dt="2021-03-01T07:49:41.300" v="6819" actId="14100"/>
          <ac:spMkLst>
            <pc:docMk/>
            <pc:sldMk cId="3976676460" sldId="291"/>
            <ac:spMk id="19" creationId="{4D2546E1-1E78-4BCE-8820-5CC03608F7CC}"/>
          </ac:spMkLst>
        </pc:spChg>
        <pc:grpChg chg="add mod">
          <ac:chgData name="佐藤学" userId="f09604f2-1f2c-4176-8eea-d26d7c0e9974" providerId="ADAL" clId="{E69A6EBC-3743-44C6-A199-B5325CF24081}" dt="2021-03-01T08:00:49.847" v="7113" actId="1076"/>
          <ac:grpSpMkLst>
            <pc:docMk/>
            <pc:sldMk cId="3976676460" sldId="291"/>
            <ac:grpSpMk id="28" creationId="{7E61A42C-6C68-4B28-9959-2745766AC00A}"/>
          </ac:grpSpMkLst>
        </pc:grpChg>
        <pc:picChg chg="add del mod">
          <ac:chgData name="佐藤学" userId="f09604f2-1f2c-4176-8eea-d26d7c0e9974" providerId="ADAL" clId="{E69A6EBC-3743-44C6-A199-B5325CF24081}" dt="2021-03-01T07:11:15.195" v="6060" actId="478"/>
          <ac:picMkLst>
            <pc:docMk/>
            <pc:sldMk cId="3976676460" sldId="291"/>
            <ac:picMk id="6" creationId="{ED78BDFF-C493-4C04-969E-29457E30C365}"/>
          </ac:picMkLst>
        </pc:picChg>
        <pc:picChg chg="add del mod">
          <ac:chgData name="佐藤学" userId="f09604f2-1f2c-4176-8eea-d26d7c0e9974" providerId="ADAL" clId="{E69A6EBC-3743-44C6-A199-B5325CF24081}" dt="2021-03-01T07:11:17.329" v="6061" actId="478"/>
          <ac:picMkLst>
            <pc:docMk/>
            <pc:sldMk cId="3976676460" sldId="291"/>
            <ac:picMk id="8" creationId="{C9D9C075-C8FE-4DC9-BE0C-79F9EC796B64}"/>
          </ac:picMkLst>
        </pc:picChg>
        <pc:picChg chg="add mod">
          <ac:chgData name="佐藤学" userId="f09604f2-1f2c-4176-8eea-d26d7c0e9974" providerId="ADAL" clId="{E69A6EBC-3743-44C6-A199-B5325CF24081}" dt="2021-03-01T07:48:59.324" v="6806" actId="1076"/>
          <ac:picMkLst>
            <pc:docMk/>
            <pc:sldMk cId="3976676460" sldId="291"/>
            <ac:picMk id="10" creationId="{9E277B40-18A7-4032-9A3D-2A1085A9FDEE}"/>
          </ac:picMkLst>
        </pc:picChg>
        <pc:picChg chg="add mod">
          <ac:chgData name="佐藤学" userId="f09604f2-1f2c-4176-8eea-d26d7c0e9974" providerId="ADAL" clId="{E69A6EBC-3743-44C6-A199-B5325CF24081}" dt="2021-03-01T07:48:59.324" v="6806" actId="1076"/>
          <ac:picMkLst>
            <pc:docMk/>
            <pc:sldMk cId="3976676460" sldId="291"/>
            <ac:picMk id="12" creationId="{61CA31EC-FE2E-4766-BE26-C9B9E0530F15}"/>
          </ac:picMkLst>
        </pc:picChg>
        <pc:picChg chg="add mod">
          <ac:chgData name="佐藤学" userId="f09604f2-1f2c-4176-8eea-d26d7c0e9974" providerId="ADAL" clId="{E69A6EBC-3743-44C6-A199-B5325CF24081}" dt="2021-03-01T07:48:59.324" v="6806" actId="1076"/>
          <ac:picMkLst>
            <pc:docMk/>
            <pc:sldMk cId="3976676460" sldId="291"/>
            <ac:picMk id="14" creationId="{B638FA4E-EA5A-44FC-9318-B5DB58B6F7FB}"/>
          </ac:picMkLst>
        </pc:picChg>
        <pc:picChg chg="add mod">
          <ac:chgData name="佐藤学" userId="f09604f2-1f2c-4176-8eea-d26d7c0e9974" providerId="ADAL" clId="{E69A6EBC-3743-44C6-A199-B5325CF24081}" dt="2021-03-01T07:48:59.324" v="6806" actId="1076"/>
          <ac:picMkLst>
            <pc:docMk/>
            <pc:sldMk cId="3976676460" sldId="291"/>
            <ac:picMk id="18" creationId="{42D48066-6536-454C-9312-3EB1D2712BEB}"/>
          </ac:picMkLst>
        </pc:picChg>
        <pc:picChg chg="add mod">
          <ac:chgData name="佐藤学" userId="f09604f2-1f2c-4176-8eea-d26d7c0e9974" providerId="ADAL" clId="{E69A6EBC-3743-44C6-A199-B5325CF24081}" dt="2021-03-01T08:06:03.804" v="7366" actId="1076"/>
          <ac:picMkLst>
            <pc:docMk/>
            <pc:sldMk cId="3976676460" sldId="291"/>
            <ac:picMk id="21" creationId="{938F0958-401E-4933-8533-FE8EE05E2489}"/>
          </ac:picMkLst>
        </pc:picChg>
        <pc:picChg chg="add mod">
          <ac:chgData name="佐藤学" userId="f09604f2-1f2c-4176-8eea-d26d7c0e9974" providerId="ADAL" clId="{E69A6EBC-3743-44C6-A199-B5325CF24081}" dt="2021-03-01T07:26:59.559" v="6368" actId="164"/>
          <ac:picMkLst>
            <pc:docMk/>
            <pc:sldMk cId="3976676460" sldId="291"/>
            <ac:picMk id="23" creationId="{CFAA28A2-2CAF-4805-8F8B-642ACD48790C}"/>
          </ac:picMkLst>
        </pc:picChg>
        <pc:picChg chg="add del mod">
          <ac:chgData name="佐藤学" userId="f09604f2-1f2c-4176-8eea-d26d7c0e9974" providerId="ADAL" clId="{E69A6EBC-3743-44C6-A199-B5325CF24081}" dt="2021-03-01T07:26:23.180" v="6357" actId="22"/>
          <ac:picMkLst>
            <pc:docMk/>
            <pc:sldMk cId="3976676460" sldId="291"/>
            <ac:picMk id="25" creationId="{08CB0B36-78E4-4577-BA4A-507E1F03E758}"/>
          </ac:picMkLst>
        </pc:picChg>
        <pc:picChg chg="add mod">
          <ac:chgData name="佐藤学" userId="f09604f2-1f2c-4176-8eea-d26d7c0e9974" providerId="ADAL" clId="{E69A6EBC-3743-44C6-A199-B5325CF24081}" dt="2021-03-01T07:26:59.559" v="6368" actId="164"/>
          <ac:picMkLst>
            <pc:docMk/>
            <pc:sldMk cId="3976676460" sldId="291"/>
            <ac:picMk id="27" creationId="{C343A15E-7DBF-4490-A456-F57BB263B99B}"/>
          </ac:picMkLst>
        </pc:picChg>
        <pc:picChg chg="add mod">
          <ac:chgData name="佐藤学" userId="f09604f2-1f2c-4176-8eea-d26d7c0e9974" providerId="ADAL" clId="{E69A6EBC-3743-44C6-A199-B5325CF24081}" dt="2021-03-01T07:51:39.629" v="6839" actId="1076"/>
          <ac:picMkLst>
            <pc:docMk/>
            <pc:sldMk cId="3976676460" sldId="291"/>
            <ac:picMk id="34" creationId="{D094D81E-E09A-41A4-B042-5DC8D0BFEA8E}"/>
          </ac:picMkLst>
        </pc:picChg>
        <pc:picChg chg="add del mod">
          <ac:chgData name="佐藤学" userId="f09604f2-1f2c-4176-8eea-d26d7c0e9974" providerId="ADAL" clId="{E69A6EBC-3743-44C6-A199-B5325CF24081}" dt="2021-03-01T07:44:38.693" v="6615" actId="478"/>
          <ac:picMkLst>
            <pc:docMk/>
            <pc:sldMk cId="3976676460" sldId="291"/>
            <ac:picMk id="40" creationId="{8675D2E1-D959-46F5-BCC4-CA5A9D790476}"/>
          </ac:picMkLst>
        </pc:picChg>
        <pc:picChg chg="add mod">
          <ac:chgData name="佐藤学" userId="f09604f2-1f2c-4176-8eea-d26d7c0e9974" providerId="ADAL" clId="{E69A6EBC-3743-44C6-A199-B5325CF24081}" dt="2021-03-01T07:50:55.038" v="6828" actId="1076"/>
          <ac:picMkLst>
            <pc:docMk/>
            <pc:sldMk cId="3976676460" sldId="291"/>
            <ac:picMk id="45" creationId="{AAFAE1A6-3BF4-4A4F-851E-263A6A8C7F74}"/>
          </ac:picMkLst>
        </pc:picChg>
        <pc:cxnChg chg="add mod">
          <ac:chgData name="佐藤学" userId="f09604f2-1f2c-4176-8eea-d26d7c0e9974" providerId="ADAL" clId="{E69A6EBC-3743-44C6-A199-B5325CF24081}" dt="2021-03-01T07:51:31.501" v="6836" actId="14100"/>
          <ac:cxnSpMkLst>
            <pc:docMk/>
            <pc:sldMk cId="3976676460" sldId="291"/>
            <ac:cxnSpMk id="30" creationId="{B5BE43AC-B71D-47E1-874F-D66DC2811013}"/>
          </ac:cxnSpMkLst>
        </pc:cxnChg>
        <pc:cxnChg chg="add mod">
          <ac:chgData name="佐藤学" userId="f09604f2-1f2c-4176-8eea-d26d7c0e9974" providerId="ADAL" clId="{E69A6EBC-3743-44C6-A199-B5325CF24081}" dt="2021-03-01T07:48:59.324" v="6806" actId="1076"/>
          <ac:cxnSpMkLst>
            <pc:docMk/>
            <pc:sldMk cId="3976676460" sldId="291"/>
            <ac:cxnSpMk id="31" creationId="{58233031-7872-40AC-8BFC-3EB055C44D63}"/>
          </ac:cxnSpMkLst>
        </pc:cxnChg>
        <pc:cxnChg chg="add mod">
          <ac:chgData name="佐藤学" userId="f09604f2-1f2c-4176-8eea-d26d7c0e9974" providerId="ADAL" clId="{E69A6EBC-3743-44C6-A199-B5325CF24081}" dt="2021-03-01T08:09:22.789" v="7496" actId="14100"/>
          <ac:cxnSpMkLst>
            <pc:docMk/>
            <pc:sldMk cId="3976676460" sldId="291"/>
            <ac:cxnSpMk id="35" creationId="{6DA414F4-6745-4D35-9D08-93CF4AB67DE0}"/>
          </ac:cxnSpMkLst>
        </pc:cxnChg>
        <pc:cxnChg chg="add mod">
          <ac:chgData name="佐藤学" userId="f09604f2-1f2c-4176-8eea-d26d7c0e9974" providerId="ADAL" clId="{E69A6EBC-3743-44C6-A199-B5325CF24081}" dt="2021-03-01T07:51:03.632" v="6831" actId="14100"/>
          <ac:cxnSpMkLst>
            <pc:docMk/>
            <pc:sldMk cId="3976676460" sldId="291"/>
            <ac:cxnSpMk id="46" creationId="{62884713-FB0C-43E2-8A9F-7B29A2005689}"/>
          </ac:cxnSpMkLst>
        </pc:cxnChg>
      </pc:sldChg>
      <pc:sldChg chg="delSp modSp add mod">
        <pc:chgData name="佐藤学" userId="f09604f2-1f2c-4176-8eea-d26d7c0e9974" providerId="ADAL" clId="{E69A6EBC-3743-44C6-A199-B5325CF24081}" dt="2021-03-01T07:38:35.695" v="6427" actId="1076"/>
        <pc:sldMkLst>
          <pc:docMk/>
          <pc:sldMk cId="2164211531" sldId="292"/>
        </pc:sldMkLst>
        <pc:spChg chg="del">
          <ac:chgData name="佐藤学" userId="f09604f2-1f2c-4176-8eea-d26d7c0e9974" providerId="ADAL" clId="{E69A6EBC-3743-44C6-A199-B5325CF24081}" dt="2021-03-01T07:38:30.599" v="6422" actId="478"/>
          <ac:spMkLst>
            <pc:docMk/>
            <pc:sldMk cId="2164211531" sldId="292"/>
            <ac:spMk id="15" creationId="{5B9658CD-DB72-4F90-ACBD-6DB67722589C}"/>
          </ac:spMkLst>
        </pc:spChg>
        <pc:spChg chg="del">
          <ac:chgData name="佐藤学" userId="f09604f2-1f2c-4176-8eea-d26d7c0e9974" providerId="ADAL" clId="{E69A6EBC-3743-44C6-A199-B5325CF24081}" dt="2021-03-01T07:38:19.991" v="6416" actId="478"/>
          <ac:spMkLst>
            <pc:docMk/>
            <pc:sldMk cId="2164211531" sldId="292"/>
            <ac:spMk id="19" creationId="{4D2546E1-1E78-4BCE-8820-5CC03608F7CC}"/>
          </ac:spMkLst>
        </pc:spChg>
        <pc:grpChg chg="del">
          <ac:chgData name="佐藤学" userId="f09604f2-1f2c-4176-8eea-d26d7c0e9974" providerId="ADAL" clId="{E69A6EBC-3743-44C6-A199-B5325CF24081}" dt="2021-03-01T07:38:32.854" v="6425" actId="478"/>
          <ac:grpSpMkLst>
            <pc:docMk/>
            <pc:sldMk cId="2164211531" sldId="292"/>
            <ac:grpSpMk id="28" creationId="{7E61A42C-6C68-4B28-9959-2745766AC00A}"/>
          </ac:grpSpMkLst>
        </pc:grpChg>
        <pc:picChg chg="del">
          <ac:chgData name="佐藤学" userId="f09604f2-1f2c-4176-8eea-d26d7c0e9974" providerId="ADAL" clId="{E69A6EBC-3743-44C6-A199-B5325CF24081}" dt="2021-03-01T07:38:18.223" v="6415" actId="478"/>
          <ac:picMkLst>
            <pc:docMk/>
            <pc:sldMk cId="2164211531" sldId="292"/>
            <ac:picMk id="10" creationId="{9E277B40-18A7-4032-9A3D-2A1085A9FDEE}"/>
          </ac:picMkLst>
        </pc:picChg>
        <pc:picChg chg="del">
          <ac:chgData name="佐藤学" userId="f09604f2-1f2c-4176-8eea-d26d7c0e9974" providerId="ADAL" clId="{E69A6EBC-3743-44C6-A199-B5325CF24081}" dt="2021-03-01T07:38:26.340" v="6419" actId="478"/>
          <ac:picMkLst>
            <pc:docMk/>
            <pc:sldMk cId="2164211531" sldId="292"/>
            <ac:picMk id="12" creationId="{61CA31EC-FE2E-4766-BE26-C9B9E0530F15}"/>
          </ac:picMkLst>
        </pc:picChg>
        <pc:picChg chg="del">
          <ac:chgData name="佐藤学" userId="f09604f2-1f2c-4176-8eea-d26d7c0e9974" providerId="ADAL" clId="{E69A6EBC-3743-44C6-A199-B5325CF24081}" dt="2021-03-01T07:38:29.261" v="6421" actId="478"/>
          <ac:picMkLst>
            <pc:docMk/>
            <pc:sldMk cId="2164211531" sldId="292"/>
            <ac:picMk id="14" creationId="{B638FA4E-EA5A-44FC-9318-B5DB58B6F7FB}"/>
          </ac:picMkLst>
        </pc:picChg>
        <pc:picChg chg="del">
          <ac:chgData name="佐藤学" userId="f09604f2-1f2c-4176-8eea-d26d7c0e9974" providerId="ADAL" clId="{E69A6EBC-3743-44C6-A199-B5325CF24081}" dt="2021-03-01T07:38:20.544" v="6417" actId="478"/>
          <ac:picMkLst>
            <pc:docMk/>
            <pc:sldMk cId="2164211531" sldId="292"/>
            <ac:picMk id="21" creationId="{938F0958-401E-4933-8533-FE8EE05E2489}"/>
          </ac:picMkLst>
        </pc:picChg>
        <pc:picChg chg="del">
          <ac:chgData name="佐藤学" userId="f09604f2-1f2c-4176-8eea-d26d7c0e9974" providerId="ADAL" clId="{E69A6EBC-3743-44C6-A199-B5325CF24081}" dt="2021-03-01T07:38:31.254" v="6423" actId="478"/>
          <ac:picMkLst>
            <pc:docMk/>
            <pc:sldMk cId="2164211531" sldId="292"/>
            <ac:picMk id="34" creationId="{D094D81E-E09A-41A4-B042-5DC8D0BFEA8E}"/>
          </ac:picMkLst>
        </pc:picChg>
        <pc:picChg chg="mod">
          <ac:chgData name="佐藤学" userId="f09604f2-1f2c-4176-8eea-d26d7c0e9974" providerId="ADAL" clId="{E69A6EBC-3743-44C6-A199-B5325CF24081}" dt="2021-03-01T07:38:35.695" v="6427" actId="1076"/>
          <ac:picMkLst>
            <pc:docMk/>
            <pc:sldMk cId="2164211531" sldId="292"/>
            <ac:picMk id="40" creationId="{8675D2E1-D959-46F5-BCC4-CA5A9D790476}"/>
          </ac:picMkLst>
        </pc:picChg>
        <pc:cxnChg chg="del mod">
          <ac:chgData name="佐藤学" userId="f09604f2-1f2c-4176-8eea-d26d7c0e9974" providerId="ADAL" clId="{E69A6EBC-3743-44C6-A199-B5325CF24081}" dt="2021-03-01T07:38:33.684" v="6426" actId="478"/>
          <ac:cxnSpMkLst>
            <pc:docMk/>
            <pc:sldMk cId="2164211531" sldId="292"/>
            <ac:cxnSpMk id="30" creationId="{B5BE43AC-B71D-47E1-874F-D66DC2811013}"/>
          </ac:cxnSpMkLst>
        </pc:cxnChg>
        <pc:cxnChg chg="del">
          <ac:chgData name="佐藤学" userId="f09604f2-1f2c-4176-8eea-d26d7c0e9974" providerId="ADAL" clId="{E69A6EBC-3743-44C6-A199-B5325CF24081}" dt="2021-03-01T07:38:28.053" v="6420" actId="478"/>
          <ac:cxnSpMkLst>
            <pc:docMk/>
            <pc:sldMk cId="2164211531" sldId="292"/>
            <ac:cxnSpMk id="31" creationId="{58233031-7872-40AC-8BFC-3EB055C44D63}"/>
          </ac:cxnSpMkLst>
        </pc:cxnChg>
        <pc:cxnChg chg="del">
          <ac:chgData name="佐藤学" userId="f09604f2-1f2c-4176-8eea-d26d7c0e9974" providerId="ADAL" clId="{E69A6EBC-3743-44C6-A199-B5325CF24081}" dt="2021-03-01T07:38:32.335" v="6424" actId="478"/>
          <ac:cxnSpMkLst>
            <pc:docMk/>
            <pc:sldMk cId="2164211531" sldId="292"/>
            <ac:cxnSpMk id="35" creationId="{6DA414F4-6745-4D35-9D08-93CF4AB67DE0}"/>
          </ac:cxnSpMkLst>
        </pc:cxnChg>
      </pc:sldChg>
      <pc:sldChg chg="modSp new mod">
        <pc:chgData name="佐藤学" userId="f09604f2-1f2c-4176-8eea-d26d7c0e9974" providerId="ADAL" clId="{E69A6EBC-3743-44C6-A199-B5325CF24081}" dt="2021-03-01T08:35:32.470" v="7716" actId="20577"/>
        <pc:sldMkLst>
          <pc:docMk/>
          <pc:sldMk cId="4019808830" sldId="293"/>
        </pc:sldMkLst>
        <pc:spChg chg="mod">
          <ac:chgData name="佐藤学" userId="f09604f2-1f2c-4176-8eea-d26d7c0e9974" providerId="ADAL" clId="{E69A6EBC-3743-44C6-A199-B5325CF24081}" dt="2021-03-01T08:35:32.470" v="7716" actId="20577"/>
          <ac:spMkLst>
            <pc:docMk/>
            <pc:sldMk cId="4019808830" sldId="293"/>
            <ac:spMk id="4" creationId="{D8B321ED-53AC-4A72-A21B-D72737F6A9FB}"/>
          </ac:spMkLst>
        </pc:spChg>
      </pc:sldChg>
      <pc:sldChg chg="modSp add mod">
        <pc:chgData name="佐藤学" userId="f09604f2-1f2c-4176-8eea-d26d7c0e9974" providerId="ADAL" clId="{E69A6EBC-3743-44C6-A199-B5325CF24081}" dt="2021-03-01T08:07:29.684" v="7495" actId="20577"/>
        <pc:sldMkLst>
          <pc:docMk/>
          <pc:sldMk cId="1598287562" sldId="294"/>
        </pc:sldMkLst>
        <pc:spChg chg="mod">
          <ac:chgData name="佐藤学" userId="f09604f2-1f2c-4176-8eea-d26d7c0e9974" providerId="ADAL" clId="{E69A6EBC-3743-44C6-A199-B5325CF24081}" dt="2021-03-01T08:07:29.684" v="7495" actId="20577"/>
          <ac:spMkLst>
            <pc:docMk/>
            <pc:sldMk cId="1598287562" sldId="294"/>
            <ac:spMk id="4" creationId="{D8B321ED-53AC-4A72-A21B-D72737F6A9FB}"/>
          </ac:spMkLst>
        </pc:spChg>
      </pc:sldChg>
    </pc:docChg>
  </pc:docChgLst>
  <pc:docChgLst>
    <pc:chgData name="Kurihara, Masahiro / 栗原　正博" userId="a42d43a0-136d-4d52-a44b-d1cc5b8456de" providerId="ADAL" clId="{94F708B9-B857-4220-81F0-0B07B43919D1}"/>
    <pc:docChg chg="undo redo custSel addSld delSld modSld sldOrd">
      <pc:chgData name="Kurihara, Masahiro / 栗原　正博" userId="a42d43a0-136d-4d52-a44b-d1cc5b8456de" providerId="ADAL" clId="{94F708B9-B857-4220-81F0-0B07B43919D1}" dt="2024-01-10T05:16:40.510" v="99" actId="47"/>
      <pc:docMkLst>
        <pc:docMk/>
      </pc:docMkLst>
      <pc:sldChg chg="modSp mod">
        <pc:chgData name="Kurihara, Masahiro / 栗原　正博" userId="a42d43a0-136d-4d52-a44b-d1cc5b8456de" providerId="ADAL" clId="{94F708B9-B857-4220-81F0-0B07B43919D1}" dt="2024-01-10T04:48:49.558" v="3" actId="20577"/>
        <pc:sldMkLst>
          <pc:docMk/>
          <pc:sldMk cId="2878139901" sldId="317"/>
        </pc:sldMkLst>
        <pc:spChg chg="mod">
          <ac:chgData name="Kurihara, Masahiro / 栗原　正博" userId="a42d43a0-136d-4d52-a44b-d1cc5b8456de" providerId="ADAL" clId="{94F708B9-B857-4220-81F0-0B07B43919D1}" dt="2024-01-10T04:48:49.558" v="3" actId="20577"/>
          <ac:spMkLst>
            <pc:docMk/>
            <pc:sldMk cId="2878139901" sldId="317"/>
            <ac:spMk id="3" creationId="{8CEEB683-90A0-0915-2FD1-1BD174179AF4}"/>
          </ac:spMkLst>
        </pc:spChg>
      </pc:sldChg>
      <pc:sldChg chg="del">
        <pc:chgData name="Kurihara, Masahiro / 栗原　正博" userId="a42d43a0-136d-4d52-a44b-d1cc5b8456de" providerId="ADAL" clId="{94F708B9-B857-4220-81F0-0B07B43919D1}" dt="2024-01-10T04:49:41.558" v="4" actId="47"/>
        <pc:sldMkLst>
          <pc:docMk/>
          <pc:sldMk cId="1549673088" sldId="319"/>
        </pc:sldMkLst>
      </pc:sldChg>
      <pc:sldChg chg="del ord">
        <pc:chgData name="Kurihara, Masahiro / 栗原　正博" userId="a42d43a0-136d-4d52-a44b-d1cc5b8456de" providerId="ADAL" clId="{94F708B9-B857-4220-81F0-0B07B43919D1}" dt="2024-01-10T04:53:03.784" v="11" actId="47"/>
        <pc:sldMkLst>
          <pc:docMk/>
          <pc:sldMk cId="3275266797" sldId="320"/>
        </pc:sldMkLst>
      </pc:sldChg>
      <pc:sldChg chg="del">
        <pc:chgData name="Kurihara, Masahiro / 栗原　正博" userId="a42d43a0-136d-4d52-a44b-d1cc5b8456de" providerId="ADAL" clId="{94F708B9-B857-4220-81F0-0B07B43919D1}" dt="2024-01-10T04:53:04.826" v="12" actId="47"/>
        <pc:sldMkLst>
          <pc:docMk/>
          <pc:sldMk cId="1177282315" sldId="321"/>
        </pc:sldMkLst>
      </pc:sldChg>
      <pc:sldChg chg="add del ord">
        <pc:chgData name="Kurihara, Masahiro / 栗原　正博" userId="a42d43a0-136d-4d52-a44b-d1cc5b8456de" providerId="ADAL" clId="{94F708B9-B857-4220-81F0-0B07B43919D1}" dt="2024-01-10T05:02:15.849" v="84" actId="47"/>
        <pc:sldMkLst>
          <pc:docMk/>
          <pc:sldMk cId="3261991279" sldId="322"/>
        </pc:sldMkLst>
      </pc:sldChg>
      <pc:sldChg chg="del">
        <pc:chgData name="Kurihara, Masahiro / 栗原　正博" userId="a42d43a0-136d-4d52-a44b-d1cc5b8456de" providerId="ADAL" clId="{94F708B9-B857-4220-81F0-0B07B43919D1}" dt="2024-01-10T04:53:01.745" v="8" actId="47"/>
        <pc:sldMkLst>
          <pc:docMk/>
          <pc:sldMk cId="189983880" sldId="323"/>
        </pc:sldMkLst>
      </pc:sldChg>
      <pc:sldChg chg="del">
        <pc:chgData name="Kurihara, Masahiro / 栗原　正博" userId="a42d43a0-136d-4d52-a44b-d1cc5b8456de" providerId="ADAL" clId="{94F708B9-B857-4220-81F0-0B07B43919D1}" dt="2024-01-10T04:53:00.878" v="7" actId="47"/>
        <pc:sldMkLst>
          <pc:docMk/>
          <pc:sldMk cId="1151590495" sldId="324"/>
        </pc:sldMkLst>
      </pc:sldChg>
      <pc:sldChg chg="add del ord">
        <pc:chgData name="Kurihara, Masahiro / 栗原　正博" userId="a42d43a0-136d-4d52-a44b-d1cc5b8456de" providerId="ADAL" clId="{94F708B9-B857-4220-81F0-0B07B43919D1}" dt="2024-01-10T05:16:40.510" v="99" actId="47"/>
        <pc:sldMkLst>
          <pc:docMk/>
          <pc:sldMk cId="1471184346" sldId="325"/>
        </pc:sldMkLst>
      </pc:sldChg>
      <pc:sldChg chg="modSp add del mod">
        <pc:chgData name="Kurihara, Masahiro / 栗原　正博" userId="a42d43a0-136d-4d52-a44b-d1cc5b8456de" providerId="ADAL" clId="{94F708B9-B857-4220-81F0-0B07B43919D1}" dt="2024-01-10T05:16:34.483" v="96" actId="47"/>
        <pc:sldMkLst>
          <pc:docMk/>
          <pc:sldMk cId="1665314671" sldId="326"/>
        </pc:sldMkLst>
        <pc:spChg chg="mod">
          <ac:chgData name="Kurihara, Masahiro / 栗原　正博" userId="a42d43a0-136d-4d52-a44b-d1cc5b8456de" providerId="ADAL" clId="{94F708B9-B857-4220-81F0-0B07B43919D1}" dt="2024-01-10T04:58:12.282" v="32"/>
          <ac:spMkLst>
            <pc:docMk/>
            <pc:sldMk cId="1665314671" sldId="326"/>
            <ac:spMk id="2" creationId="{650B5F46-47AE-4A74-BE23-2DFFDC30E5FD}"/>
          </ac:spMkLst>
        </pc:spChg>
      </pc:sldChg>
      <pc:sldChg chg="add del">
        <pc:chgData name="Kurihara, Masahiro / 栗原　正博" userId="a42d43a0-136d-4d52-a44b-d1cc5b8456de" providerId="ADAL" clId="{94F708B9-B857-4220-81F0-0B07B43919D1}" dt="2024-01-10T05:16:36.500" v="97" actId="47"/>
        <pc:sldMkLst>
          <pc:docMk/>
          <pc:sldMk cId="4193314474" sldId="327"/>
        </pc:sldMkLst>
      </pc:sldChg>
      <pc:sldChg chg="add del">
        <pc:chgData name="Kurihara, Masahiro / 栗原　正博" userId="a42d43a0-136d-4d52-a44b-d1cc5b8456de" providerId="ADAL" clId="{94F708B9-B857-4220-81F0-0B07B43919D1}" dt="2024-01-10T05:16:38.545" v="98" actId="47"/>
        <pc:sldMkLst>
          <pc:docMk/>
          <pc:sldMk cId="4240600566" sldId="328"/>
        </pc:sldMkLst>
      </pc:sldChg>
      <pc:sldChg chg="modSp add mod ord">
        <pc:chgData name="Kurihara, Masahiro / 栗原　正博" userId="a42d43a0-136d-4d52-a44b-d1cc5b8456de" providerId="ADAL" clId="{94F708B9-B857-4220-81F0-0B07B43919D1}" dt="2024-01-10T05:16:17.005" v="95" actId="20577"/>
        <pc:sldMkLst>
          <pc:docMk/>
          <pc:sldMk cId="365061350" sldId="329"/>
        </pc:sldMkLst>
        <pc:spChg chg="mod">
          <ac:chgData name="Kurihara, Masahiro / 栗原　正博" userId="a42d43a0-136d-4d52-a44b-d1cc5b8456de" providerId="ADAL" clId="{94F708B9-B857-4220-81F0-0B07B43919D1}" dt="2024-01-10T05:16:17.005" v="95" actId="20577"/>
          <ac:spMkLst>
            <pc:docMk/>
            <pc:sldMk cId="365061350" sldId="329"/>
            <ac:spMk id="2" creationId="{650B5F46-47AE-4A74-BE23-2DFFDC30E5FD}"/>
          </ac:spMkLst>
        </pc:spChg>
        <pc:spChg chg="mod">
          <ac:chgData name="Kurihara, Masahiro / 栗原　正博" userId="a42d43a0-136d-4d52-a44b-d1cc5b8456de" providerId="ADAL" clId="{94F708B9-B857-4220-81F0-0B07B43919D1}" dt="2024-01-10T04:56:39.637" v="25" actId="20577"/>
          <ac:spMkLst>
            <pc:docMk/>
            <pc:sldMk cId="365061350" sldId="329"/>
            <ac:spMk id="11" creationId="{EA0F19E9-1504-4121-B83F-FC9586AC7548}"/>
          </ac:spMkLst>
        </pc:spChg>
        <pc:spChg chg="mod">
          <ac:chgData name="Kurihara, Masahiro / 栗原　正博" userId="a42d43a0-136d-4d52-a44b-d1cc5b8456de" providerId="ADAL" clId="{94F708B9-B857-4220-81F0-0B07B43919D1}" dt="2024-01-10T04:56:44.960" v="26" actId="1076"/>
          <ac:spMkLst>
            <pc:docMk/>
            <pc:sldMk cId="365061350" sldId="329"/>
            <ac:spMk id="12" creationId="{6C4D8F45-02F0-13AE-28FF-9CE7DBB5A0F2}"/>
          </ac:spMkLst>
        </pc:spChg>
        <pc:picChg chg="mod">
          <ac:chgData name="Kurihara, Masahiro / 栗原　正博" userId="a42d43a0-136d-4d52-a44b-d1cc5b8456de" providerId="ADAL" clId="{94F708B9-B857-4220-81F0-0B07B43919D1}" dt="2024-01-10T04:56:44.960" v="26" actId="1076"/>
          <ac:picMkLst>
            <pc:docMk/>
            <pc:sldMk cId="365061350" sldId="329"/>
            <ac:picMk id="10" creationId="{562FCD95-B6C1-7881-23A4-7D5D2CD46D04}"/>
          </ac:picMkLst>
        </pc:picChg>
      </pc:sldChg>
      <pc:sldChg chg="modSp add mod">
        <pc:chgData name="Kurihara, Masahiro / 栗原　正博" userId="a42d43a0-136d-4d52-a44b-d1cc5b8456de" providerId="ADAL" clId="{94F708B9-B857-4220-81F0-0B07B43919D1}" dt="2024-01-10T04:59:04.466" v="49" actId="20577"/>
        <pc:sldMkLst>
          <pc:docMk/>
          <pc:sldMk cId="4109700180" sldId="330"/>
        </pc:sldMkLst>
        <pc:spChg chg="mod">
          <ac:chgData name="Kurihara, Masahiro / 栗原　正博" userId="a42d43a0-136d-4d52-a44b-d1cc5b8456de" providerId="ADAL" clId="{94F708B9-B857-4220-81F0-0B07B43919D1}" dt="2024-01-10T04:58:41.005" v="40"/>
          <ac:spMkLst>
            <pc:docMk/>
            <pc:sldMk cId="4109700180" sldId="330"/>
            <ac:spMk id="2" creationId="{650B5F46-47AE-4A74-BE23-2DFFDC30E5FD}"/>
          </ac:spMkLst>
        </pc:spChg>
        <pc:spChg chg="mod">
          <ac:chgData name="Kurihara, Masahiro / 栗原　正博" userId="a42d43a0-136d-4d52-a44b-d1cc5b8456de" providerId="ADAL" clId="{94F708B9-B857-4220-81F0-0B07B43919D1}" dt="2024-01-10T04:59:04.466" v="49" actId="20577"/>
          <ac:spMkLst>
            <pc:docMk/>
            <pc:sldMk cId="4109700180" sldId="330"/>
            <ac:spMk id="11" creationId="{EA0F19E9-1504-4121-B83F-FC9586AC7548}"/>
          </ac:spMkLst>
        </pc:spChg>
        <pc:spChg chg="mod">
          <ac:chgData name="Kurihara, Masahiro / 栗原　正博" userId="a42d43a0-136d-4d52-a44b-d1cc5b8456de" providerId="ADAL" clId="{94F708B9-B857-4220-81F0-0B07B43919D1}" dt="2024-01-10T04:58:57.524" v="48" actId="1036"/>
          <ac:spMkLst>
            <pc:docMk/>
            <pc:sldMk cId="4109700180" sldId="330"/>
            <ac:spMk id="16" creationId="{8417E49F-3BA9-C0EB-6B20-CB1007D61AA6}"/>
          </ac:spMkLst>
        </pc:spChg>
        <pc:spChg chg="mod">
          <ac:chgData name="Kurihara, Masahiro / 栗原　正博" userId="a42d43a0-136d-4d52-a44b-d1cc5b8456de" providerId="ADAL" clId="{94F708B9-B857-4220-81F0-0B07B43919D1}" dt="2024-01-10T04:58:57.524" v="48" actId="1036"/>
          <ac:spMkLst>
            <pc:docMk/>
            <pc:sldMk cId="4109700180" sldId="330"/>
            <ac:spMk id="17" creationId="{AD968B43-38FB-B4B9-7DAA-B9971CF85382}"/>
          </ac:spMkLst>
        </pc:spChg>
        <pc:spChg chg="mod">
          <ac:chgData name="Kurihara, Masahiro / 栗原　正博" userId="a42d43a0-136d-4d52-a44b-d1cc5b8456de" providerId="ADAL" clId="{94F708B9-B857-4220-81F0-0B07B43919D1}" dt="2024-01-10T04:58:57.524" v="48" actId="1036"/>
          <ac:spMkLst>
            <pc:docMk/>
            <pc:sldMk cId="4109700180" sldId="330"/>
            <ac:spMk id="18" creationId="{79E19F7A-8702-697C-7F32-8FB811CBE2D3}"/>
          </ac:spMkLst>
        </pc:spChg>
        <pc:picChg chg="mod">
          <ac:chgData name="Kurihara, Masahiro / 栗原　正博" userId="a42d43a0-136d-4d52-a44b-d1cc5b8456de" providerId="ADAL" clId="{94F708B9-B857-4220-81F0-0B07B43919D1}" dt="2024-01-10T04:58:57.524" v="48" actId="1036"/>
          <ac:picMkLst>
            <pc:docMk/>
            <pc:sldMk cId="4109700180" sldId="330"/>
            <ac:picMk id="10" creationId="{6D288AC2-D00F-8CB2-63FF-7DF0B30B55D7}"/>
          </ac:picMkLst>
        </pc:picChg>
        <pc:picChg chg="mod">
          <ac:chgData name="Kurihara, Masahiro / 栗原　正博" userId="a42d43a0-136d-4d52-a44b-d1cc5b8456de" providerId="ADAL" clId="{94F708B9-B857-4220-81F0-0B07B43919D1}" dt="2024-01-10T04:58:57.524" v="48" actId="1036"/>
          <ac:picMkLst>
            <pc:docMk/>
            <pc:sldMk cId="4109700180" sldId="330"/>
            <ac:picMk id="15" creationId="{486FD54A-B4DA-1728-D3DE-2E9206418C89}"/>
          </ac:picMkLst>
        </pc:picChg>
      </pc:sldChg>
      <pc:sldChg chg="modSp add mod">
        <pc:chgData name="Kurihara, Masahiro / 栗原　正博" userId="a42d43a0-136d-4d52-a44b-d1cc5b8456de" providerId="ADAL" clId="{94F708B9-B857-4220-81F0-0B07B43919D1}" dt="2024-01-10T05:00:28.720" v="67" actId="20577"/>
        <pc:sldMkLst>
          <pc:docMk/>
          <pc:sldMk cId="3652099057" sldId="331"/>
        </pc:sldMkLst>
        <pc:spChg chg="mod">
          <ac:chgData name="Kurihara, Masahiro / 栗原　正博" userId="a42d43a0-136d-4d52-a44b-d1cc5b8456de" providerId="ADAL" clId="{94F708B9-B857-4220-81F0-0B07B43919D1}" dt="2024-01-10T05:00:00.555" v="52"/>
          <ac:spMkLst>
            <pc:docMk/>
            <pc:sldMk cId="3652099057" sldId="331"/>
            <ac:spMk id="2" creationId="{650B5F46-47AE-4A74-BE23-2DFFDC30E5FD}"/>
          </ac:spMkLst>
        </pc:spChg>
        <pc:spChg chg="mod">
          <ac:chgData name="Kurihara, Masahiro / 栗原　正博" userId="a42d43a0-136d-4d52-a44b-d1cc5b8456de" providerId="ADAL" clId="{94F708B9-B857-4220-81F0-0B07B43919D1}" dt="2024-01-10T05:00:28.720" v="67" actId="20577"/>
          <ac:spMkLst>
            <pc:docMk/>
            <pc:sldMk cId="3652099057" sldId="331"/>
            <ac:spMk id="11" creationId="{EA0F19E9-1504-4121-B83F-FC9586AC7548}"/>
          </ac:spMkLst>
        </pc:spChg>
        <pc:spChg chg="mod">
          <ac:chgData name="Kurihara, Masahiro / 栗原　正博" userId="a42d43a0-136d-4d52-a44b-d1cc5b8456de" providerId="ADAL" clId="{94F708B9-B857-4220-81F0-0B07B43919D1}" dt="2024-01-10T05:00:24.013" v="66" actId="1036"/>
          <ac:spMkLst>
            <pc:docMk/>
            <pc:sldMk cId="3652099057" sldId="331"/>
            <ac:spMk id="16" creationId="{C0833F17-BC09-6709-21FB-DB2ED9B8C139}"/>
          </ac:spMkLst>
        </pc:spChg>
        <pc:spChg chg="mod">
          <ac:chgData name="Kurihara, Masahiro / 栗原　正博" userId="a42d43a0-136d-4d52-a44b-d1cc5b8456de" providerId="ADAL" clId="{94F708B9-B857-4220-81F0-0B07B43919D1}" dt="2024-01-10T05:00:24.013" v="66" actId="1036"/>
          <ac:spMkLst>
            <pc:docMk/>
            <pc:sldMk cId="3652099057" sldId="331"/>
            <ac:spMk id="17" creationId="{2568138A-ABAD-06DB-E731-EC2D55122C65}"/>
          </ac:spMkLst>
        </pc:spChg>
        <pc:picChg chg="mod">
          <ac:chgData name="Kurihara, Masahiro / 栗原　正博" userId="a42d43a0-136d-4d52-a44b-d1cc5b8456de" providerId="ADAL" clId="{94F708B9-B857-4220-81F0-0B07B43919D1}" dt="2024-01-10T05:00:24.013" v="66" actId="1036"/>
          <ac:picMkLst>
            <pc:docMk/>
            <pc:sldMk cId="3652099057" sldId="331"/>
            <ac:picMk id="8" creationId="{F9B4E2C9-B0F6-68BF-C6CD-5FF81B61392B}"/>
          </ac:picMkLst>
        </pc:picChg>
        <pc:picChg chg="mod">
          <ac:chgData name="Kurihara, Masahiro / 栗原　正博" userId="a42d43a0-136d-4d52-a44b-d1cc5b8456de" providerId="ADAL" clId="{94F708B9-B857-4220-81F0-0B07B43919D1}" dt="2024-01-10T05:00:24.013" v="66" actId="1036"/>
          <ac:picMkLst>
            <pc:docMk/>
            <pc:sldMk cId="3652099057" sldId="331"/>
            <ac:picMk id="12" creationId="{E8F76000-FBAD-0805-AF1E-E1912A81CC43}"/>
          </ac:picMkLst>
        </pc:picChg>
        <pc:picChg chg="mod">
          <ac:chgData name="Kurihara, Masahiro / 栗原　正博" userId="a42d43a0-136d-4d52-a44b-d1cc5b8456de" providerId="ADAL" clId="{94F708B9-B857-4220-81F0-0B07B43919D1}" dt="2024-01-10T05:00:24.013" v="66" actId="1036"/>
          <ac:picMkLst>
            <pc:docMk/>
            <pc:sldMk cId="3652099057" sldId="331"/>
            <ac:picMk id="13" creationId="{E23DA8BC-00A9-6C2F-C45E-3EF78C5DA620}"/>
          </ac:picMkLst>
        </pc:picChg>
        <pc:cxnChg chg="mod">
          <ac:chgData name="Kurihara, Masahiro / 栗原　正博" userId="a42d43a0-136d-4d52-a44b-d1cc5b8456de" providerId="ADAL" clId="{94F708B9-B857-4220-81F0-0B07B43919D1}" dt="2024-01-10T05:00:24.013" v="66" actId="1036"/>
          <ac:cxnSpMkLst>
            <pc:docMk/>
            <pc:sldMk cId="3652099057" sldId="331"/>
            <ac:cxnSpMk id="19" creationId="{3909C2DA-0C58-3BEC-C7C9-B2A8E7EA042A}"/>
          </ac:cxnSpMkLst>
        </pc:cxnChg>
        <pc:cxnChg chg="mod">
          <ac:chgData name="Kurihara, Masahiro / 栗原　正博" userId="a42d43a0-136d-4d52-a44b-d1cc5b8456de" providerId="ADAL" clId="{94F708B9-B857-4220-81F0-0B07B43919D1}" dt="2024-01-10T05:00:24.013" v="66" actId="1036"/>
          <ac:cxnSpMkLst>
            <pc:docMk/>
            <pc:sldMk cId="3652099057" sldId="331"/>
            <ac:cxnSpMk id="22" creationId="{0AD803AA-C1C9-3551-196E-E3F8F26B3060}"/>
          </ac:cxnSpMkLst>
        </pc:cxnChg>
      </pc:sldChg>
      <pc:sldChg chg="modSp add mod">
        <pc:chgData name="Kurihara, Masahiro / 栗原　正博" userId="a42d43a0-136d-4d52-a44b-d1cc5b8456de" providerId="ADAL" clId="{94F708B9-B857-4220-81F0-0B07B43919D1}" dt="2024-01-10T05:02:02.863" v="83" actId="1036"/>
        <pc:sldMkLst>
          <pc:docMk/>
          <pc:sldMk cId="1168722832" sldId="332"/>
        </pc:sldMkLst>
        <pc:spChg chg="mod">
          <ac:chgData name="Kurihara, Masahiro / 栗原　正博" userId="a42d43a0-136d-4d52-a44b-d1cc5b8456de" providerId="ADAL" clId="{94F708B9-B857-4220-81F0-0B07B43919D1}" dt="2024-01-10T05:01:45.048" v="73"/>
          <ac:spMkLst>
            <pc:docMk/>
            <pc:sldMk cId="1168722832" sldId="332"/>
            <ac:spMk id="2" creationId="{650B5F46-47AE-4A74-BE23-2DFFDC30E5FD}"/>
          </ac:spMkLst>
        </pc:spChg>
        <pc:spChg chg="mod">
          <ac:chgData name="Kurihara, Masahiro / 栗原　正博" userId="a42d43a0-136d-4d52-a44b-d1cc5b8456de" providerId="ADAL" clId="{94F708B9-B857-4220-81F0-0B07B43919D1}" dt="2024-01-10T05:02:02.863" v="83" actId="1036"/>
          <ac:spMkLst>
            <pc:docMk/>
            <pc:sldMk cId="1168722832" sldId="332"/>
            <ac:spMk id="9" creationId="{29429F86-0E4B-A6AE-42B8-F7684CFD2DC3}"/>
          </ac:spMkLst>
        </pc:spChg>
        <pc:spChg chg="mod">
          <ac:chgData name="Kurihara, Masahiro / 栗原　正博" userId="a42d43a0-136d-4d52-a44b-d1cc5b8456de" providerId="ADAL" clId="{94F708B9-B857-4220-81F0-0B07B43919D1}" dt="2024-01-10T05:01:56.095" v="78"/>
          <ac:spMkLst>
            <pc:docMk/>
            <pc:sldMk cId="1168722832" sldId="332"/>
            <ac:spMk id="11" creationId="{EA0F19E9-1504-4121-B83F-FC9586AC7548}"/>
          </ac:spMkLst>
        </pc:spChg>
        <pc:spChg chg="mod">
          <ac:chgData name="Kurihara, Masahiro / 栗原　正博" userId="a42d43a0-136d-4d52-a44b-d1cc5b8456de" providerId="ADAL" clId="{94F708B9-B857-4220-81F0-0B07B43919D1}" dt="2024-01-10T05:02:02.863" v="83" actId="1036"/>
          <ac:spMkLst>
            <pc:docMk/>
            <pc:sldMk cId="1168722832" sldId="332"/>
            <ac:spMk id="14" creationId="{E9C34BAA-0FEE-143F-21FB-209BC2E1A3FB}"/>
          </ac:spMkLst>
        </pc:spChg>
        <pc:picChg chg="mod">
          <ac:chgData name="Kurihara, Masahiro / 栗原　正博" userId="a42d43a0-136d-4d52-a44b-d1cc5b8456de" providerId="ADAL" clId="{94F708B9-B857-4220-81F0-0B07B43919D1}" dt="2024-01-10T05:02:02.863" v="83" actId="1036"/>
          <ac:picMkLst>
            <pc:docMk/>
            <pc:sldMk cId="1168722832" sldId="332"/>
            <ac:picMk id="7" creationId="{BCF7C280-A09B-BED5-3E5E-4279F812B9B5}"/>
          </ac:picMkLst>
        </pc:picChg>
        <pc:picChg chg="mod">
          <ac:chgData name="Kurihara, Masahiro / 栗原　正博" userId="a42d43a0-136d-4d52-a44b-d1cc5b8456de" providerId="ADAL" clId="{94F708B9-B857-4220-81F0-0B07B43919D1}" dt="2024-01-10T05:02:02.863" v="83" actId="1036"/>
          <ac:picMkLst>
            <pc:docMk/>
            <pc:sldMk cId="1168722832" sldId="332"/>
            <ac:picMk id="10" creationId="{2609E6CD-7203-C910-13EA-91A84BD0AFE4}"/>
          </ac:picMkLst>
        </pc:picChg>
        <pc:cxnChg chg="mod">
          <ac:chgData name="Kurihara, Masahiro / 栗原　正博" userId="a42d43a0-136d-4d52-a44b-d1cc5b8456de" providerId="ADAL" clId="{94F708B9-B857-4220-81F0-0B07B43919D1}" dt="2024-01-10T05:02:02.863" v="83" actId="1036"/>
          <ac:cxnSpMkLst>
            <pc:docMk/>
            <pc:sldMk cId="1168722832" sldId="332"/>
            <ac:cxnSpMk id="20" creationId="{98D06A28-9147-2166-9388-331CDAE7E0DA}"/>
          </ac:cxnSpMkLst>
        </pc:cxnChg>
        <pc:cxnChg chg="mod">
          <ac:chgData name="Kurihara, Masahiro / 栗原　正博" userId="a42d43a0-136d-4d52-a44b-d1cc5b8456de" providerId="ADAL" clId="{94F708B9-B857-4220-81F0-0B07B43919D1}" dt="2024-01-10T05:02:02.863" v="83" actId="1036"/>
          <ac:cxnSpMkLst>
            <pc:docMk/>
            <pc:sldMk cId="1168722832" sldId="332"/>
            <ac:cxnSpMk id="23" creationId="{0566FB24-1D24-DC71-5424-D0FB4BAA7296}"/>
          </ac:cxnSpMkLst>
        </pc:cxnChg>
      </pc:sldChg>
    </pc:docChg>
  </pc:docChgLst>
  <pc:docChgLst>
    <pc:chgData name="Kurihara, Masahiro / 栗原　正博" userId="a42d43a0-136d-4d52-a44b-d1cc5b8456de" providerId="ADAL" clId="{3FE0C1C9-BEA5-4876-8EF1-D92C2E4A68A0}"/>
    <pc:docChg chg="undo custSel addSld delSld modSld sldOrd">
      <pc:chgData name="Kurihara, Masahiro / 栗原　正博" userId="a42d43a0-136d-4d52-a44b-d1cc5b8456de" providerId="ADAL" clId="{3FE0C1C9-BEA5-4876-8EF1-D92C2E4A68A0}" dt="2024-06-21T10:57:11.218" v="893" actId="20577"/>
      <pc:docMkLst>
        <pc:docMk/>
      </pc:docMkLst>
      <pc:sldChg chg="modSp mod">
        <pc:chgData name="Kurihara, Masahiro / 栗原　正博" userId="a42d43a0-136d-4d52-a44b-d1cc5b8456de" providerId="ADAL" clId="{3FE0C1C9-BEA5-4876-8EF1-D92C2E4A68A0}" dt="2024-06-19T13:14:54.509" v="16" actId="20577"/>
        <pc:sldMkLst>
          <pc:docMk/>
          <pc:sldMk cId="2878139901" sldId="317"/>
        </pc:sldMkLst>
        <pc:spChg chg="mod">
          <ac:chgData name="Kurihara, Masahiro / 栗原　正博" userId="a42d43a0-136d-4d52-a44b-d1cc5b8456de" providerId="ADAL" clId="{3FE0C1C9-BEA5-4876-8EF1-D92C2E4A68A0}" dt="2024-06-19T13:14:54.509" v="16" actId="20577"/>
          <ac:spMkLst>
            <pc:docMk/>
            <pc:sldMk cId="2878139901" sldId="317"/>
            <ac:spMk id="3" creationId="{8CEEB683-90A0-0915-2FD1-1BD174179AF4}"/>
          </ac:spMkLst>
        </pc:spChg>
      </pc:sldChg>
      <pc:sldChg chg="add del">
        <pc:chgData name="Kurihara, Masahiro / 栗原　正博" userId="a42d43a0-136d-4d52-a44b-d1cc5b8456de" providerId="ADAL" clId="{3FE0C1C9-BEA5-4876-8EF1-D92C2E4A68A0}" dt="2024-06-21T10:33:25.065" v="479" actId="47"/>
        <pc:sldMkLst>
          <pc:docMk/>
          <pc:sldMk cId="1549673088" sldId="319"/>
        </pc:sldMkLst>
      </pc:sldChg>
      <pc:sldChg chg="del">
        <pc:chgData name="Kurihara, Masahiro / 栗原　正博" userId="a42d43a0-136d-4d52-a44b-d1cc5b8456de" providerId="ADAL" clId="{3FE0C1C9-BEA5-4876-8EF1-D92C2E4A68A0}" dt="2024-06-21T10:43:55.400" v="633" actId="47"/>
        <pc:sldMkLst>
          <pc:docMk/>
          <pc:sldMk cId="722283565" sldId="321"/>
        </pc:sldMkLst>
      </pc:sldChg>
      <pc:sldChg chg="modSp add mod ord">
        <pc:chgData name="Kurihara, Masahiro / 栗原　正博" userId="a42d43a0-136d-4d52-a44b-d1cc5b8456de" providerId="ADAL" clId="{3FE0C1C9-BEA5-4876-8EF1-D92C2E4A68A0}" dt="2024-06-21T10:42:07" v="616" actId="20577"/>
        <pc:sldMkLst>
          <pc:docMk/>
          <pc:sldMk cId="1673484372" sldId="322"/>
        </pc:sldMkLst>
        <pc:spChg chg="mod">
          <ac:chgData name="Kurihara, Masahiro / 栗原　正博" userId="a42d43a0-136d-4d52-a44b-d1cc5b8456de" providerId="ADAL" clId="{3FE0C1C9-BEA5-4876-8EF1-D92C2E4A68A0}" dt="2024-06-21T10:35:26.299" v="488" actId="27636"/>
          <ac:spMkLst>
            <pc:docMk/>
            <pc:sldMk cId="1673484372" sldId="322"/>
            <ac:spMk id="2" creationId="{650B5F46-47AE-4A74-BE23-2DFFDC30E5FD}"/>
          </ac:spMkLst>
        </pc:spChg>
        <pc:spChg chg="mod">
          <ac:chgData name="Kurihara, Masahiro / 栗原　正博" userId="a42d43a0-136d-4d52-a44b-d1cc5b8456de" providerId="ADAL" clId="{3FE0C1C9-BEA5-4876-8EF1-D92C2E4A68A0}" dt="2024-06-21T10:42:07" v="616" actId="20577"/>
          <ac:spMkLst>
            <pc:docMk/>
            <pc:sldMk cId="1673484372" sldId="322"/>
            <ac:spMk id="11" creationId="{EA0F19E9-1504-4121-B83F-FC9586AC7548}"/>
          </ac:spMkLst>
        </pc:spChg>
        <pc:spChg chg="mod">
          <ac:chgData name="Kurihara, Masahiro / 栗原　正博" userId="a42d43a0-136d-4d52-a44b-d1cc5b8456de" providerId="ADAL" clId="{3FE0C1C9-BEA5-4876-8EF1-D92C2E4A68A0}" dt="2024-06-21T10:37:53.017" v="569" actId="1036"/>
          <ac:spMkLst>
            <pc:docMk/>
            <pc:sldMk cId="1673484372" sldId="322"/>
            <ac:spMk id="12" creationId="{3EE1ABCE-DEBA-A26B-183C-37F6C87F6969}"/>
          </ac:spMkLst>
        </pc:spChg>
        <pc:picChg chg="mod">
          <ac:chgData name="Kurihara, Masahiro / 栗原　正博" userId="a42d43a0-136d-4d52-a44b-d1cc5b8456de" providerId="ADAL" clId="{3FE0C1C9-BEA5-4876-8EF1-D92C2E4A68A0}" dt="2024-06-21T10:37:53.017" v="569" actId="1036"/>
          <ac:picMkLst>
            <pc:docMk/>
            <pc:sldMk cId="1673484372" sldId="322"/>
            <ac:picMk id="8" creationId="{3344E64F-2A57-0950-99DB-C2E83B406FC5}"/>
          </ac:picMkLst>
        </pc:picChg>
        <pc:picChg chg="mod">
          <ac:chgData name="Kurihara, Masahiro / 栗原　正博" userId="a42d43a0-136d-4d52-a44b-d1cc5b8456de" providerId="ADAL" clId="{3FE0C1C9-BEA5-4876-8EF1-D92C2E4A68A0}" dt="2024-06-21T10:37:53.017" v="569" actId="1036"/>
          <ac:picMkLst>
            <pc:docMk/>
            <pc:sldMk cId="1673484372" sldId="322"/>
            <ac:picMk id="18" creationId="{0B017275-1F0F-FD51-4511-886B822E8675}"/>
          </ac:picMkLst>
        </pc:picChg>
        <pc:cxnChg chg="mod">
          <ac:chgData name="Kurihara, Masahiro / 栗原　正博" userId="a42d43a0-136d-4d52-a44b-d1cc5b8456de" providerId="ADAL" clId="{3FE0C1C9-BEA5-4876-8EF1-D92C2E4A68A0}" dt="2024-06-21T10:37:53.017" v="569" actId="1036"/>
          <ac:cxnSpMkLst>
            <pc:docMk/>
            <pc:sldMk cId="1673484372" sldId="322"/>
            <ac:cxnSpMk id="14" creationId="{FB7A58F4-55FF-0482-E915-BDBA51D3C286}"/>
          </ac:cxnSpMkLst>
        </pc:cxnChg>
      </pc:sldChg>
      <pc:sldChg chg="add del">
        <pc:chgData name="Kurihara, Masahiro / 栗原　正博" userId="a42d43a0-136d-4d52-a44b-d1cc5b8456de" providerId="ADAL" clId="{3FE0C1C9-BEA5-4876-8EF1-D92C2E4A68A0}" dt="2024-06-21T10:33:15.362" v="478" actId="47"/>
        <pc:sldMkLst>
          <pc:docMk/>
          <pc:sldMk cId="721917937" sldId="323"/>
        </pc:sldMkLst>
      </pc:sldChg>
      <pc:sldChg chg="del">
        <pc:chgData name="Kurihara, Masahiro / 栗原　正博" userId="a42d43a0-136d-4d52-a44b-d1cc5b8456de" providerId="ADAL" clId="{3FE0C1C9-BEA5-4876-8EF1-D92C2E4A68A0}" dt="2024-06-21T10:43:58.945" v="637" actId="47"/>
        <pc:sldMkLst>
          <pc:docMk/>
          <pc:sldMk cId="4193314474" sldId="324"/>
        </pc:sldMkLst>
      </pc:sldChg>
      <pc:sldChg chg="del">
        <pc:chgData name="Kurihara, Masahiro / 栗原　正博" userId="a42d43a0-136d-4d52-a44b-d1cc5b8456de" providerId="ADAL" clId="{3FE0C1C9-BEA5-4876-8EF1-D92C2E4A68A0}" dt="2024-06-21T10:43:56.661" v="635" actId="47"/>
        <pc:sldMkLst>
          <pc:docMk/>
          <pc:sldMk cId="3928814641" sldId="325"/>
        </pc:sldMkLst>
      </pc:sldChg>
      <pc:sldChg chg="del">
        <pc:chgData name="Kurihara, Masahiro / 栗原　正博" userId="a42d43a0-136d-4d52-a44b-d1cc5b8456de" providerId="ADAL" clId="{3FE0C1C9-BEA5-4876-8EF1-D92C2E4A68A0}" dt="2024-06-21T10:43:56.062" v="634" actId="47"/>
        <pc:sldMkLst>
          <pc:docMk/>
          <pc:sldMk cId="4240600566" sldId="326"/>
        </pc:sldMkLst>
      </pc:sldChg>
      <pc:sldChg chg="del">
        <pc:chgData name="Kurihara, Masahiro / 栗原　正博" userId="a42d43a0-136d-4d52-a44b-d1cc5b8456de" providerId="ADAL" clId="{3FE0C1C9-BEA5-4876-8EF1-D92C2E4A68A0}" dt="2024-06-21T10:43:58.032" v="636" actId="47"/>
        <pc:sldMkLst>
          <pc:docMk/>
          <pc:sldMk cId="3653056504" sldId="327"/>
        </pc:sldMkLst>
      </pc:sldChg>
      <pc:sldChg chg="modSp add mod">
        <pc:chgData name="Kurihara, Masahiro / 栗原　正博" userId="a42d43a0-136d-4d52-a44b-d1cc5b8456de" providerId="ADAL" clId="{3FE0C1C9-BEA5-4876-8EF1-D92C2E4A68A0}" dt="2024-06-21T10:43:00.879" v="631" actId="14100"/>
        <pc:sldMkLst>
          <pc:docMk/>
          <pc:sldMk cId="3665838642" sldId="328"/>
        </pc:sldMkLst>
        <pc:spChg chg="mod">
          <ac:chgData name="Kurihara, Masahiro / 栗原　正博" userId="a42d43a0-136d-4d52-a44b-d1cc5b8456de" providerId="ADAL" clId="{3FE0C1C9-BEA5-4876-8EF1-D92C2E4A68A0}" dt="2024-06-21T10:39:57.870" v="573" actId="108"/>
          <ac:spMkLst>
            <pc:docMk/>
            <pc:sldMk cId="3665838642" sldId="328"/>
            <ac:spMk id="2" creationId="{650B5F46-47AE-4A74-BE23-2DFFDC30E5FD}"/>
          </ac:spMkLst>
        </pc:spChg>
        <pc:spChg chg="mod">
          <ac:chgData name="Kurihara, Masahiro / 栗原　正博" userId="a42d43a0-136d-4d52-a44b-d1cc5b8456de" providerId="ADAL" clId="{3FE0C1C9-BEA5-4876-8EF1-D92C2E4A68A0}" dt="2024-06-21T10:42:32.706" v="628" actId="1076"/>
          <ac:spMkLst>
            <pc:docMk/>
            <pc:sldMk cId="3665838642" sldId="328"/>
            <ac:spMk id="11" creationId="{EA0F19E9-1504-4121-B83F-FC9586AC7548}"/>
          </ac:spMkLst>
        </pc:spChg>
        <pc:spChg chg="mod">
          <ac:chgData name="Kurihara, Masahiro / 栗原　正博" userId="a42d43a0-136d-4d52-a44b-d1cc5b8456de" providerId="ADAL" clId="{3FE0C1C9-BEA5-4876-8EF1-D92C2E4A68A0}" dt="2024-06-21T10:42:15.923" v="627" actId="1036"/>
          <ac:spMkLst>
            <pc:docMk/>
            <pc:sldMk cId="3665838642" sldId="328"/>
            <ac:spMk id="12" creationId="{3EE1ABCE-DEBA-A26B-183C-37F6C87F6969}"/>
          </ac:spMkLst>
        </pc:spChg>
        <pc:picChg chg="mod">
          <ac:chgData name="Kurihara, Masahiro / 栗原　正博" userId="a42d43a0-136d-4d52-a44b-d1cc5b8456de" providerId="ADAL" clId="{3FE0C1C9-BEA5-4876-8EF1-D92C2E4A68A0}" dt="2024-06-21T10:42:15.923" v="627" actId="1036"/>
          <ac:picMkLst>
            <pc:docMk/>
            <pc:sldMk cId="3665838642" sldId="328"/>
            <ac:picMk id="6" creationId="{97E6AD6D-2636-4B86-19C5-DAC28073E63A}"/>
          </ac:picMkLst>
        </pc:picChg>
        <pc:picChg chg="mod">
          <ac:chgData name="Kurihara, Masahiro / 栗原　正博" userId="a42d43a0-136d-4d52-a44b-d1cc5b8456de" providerId="ADAL" clId="{3FE0C1C9-BEA5-4876-8EF1-D92C2E4A68A0}" dt="2024-06-21T10:42:15.923" v="627" actId="1036"/>
          <ac:picMkLst>
            <pc:docMk/>
            <pc:sldMk cId="3665838642" sldId="328"/>
            <ac:picMk id="9" creationId="{B16DEE5D-88BF-2A3C-704D-BEDBDFE930BA}"/>
          </ac:picMkLst>
        </pc:picChg>
        <pc:picChg chg="mod">
          <ac:chgData name="Kurihara, Masahiro / 栗原　正博" userId="a42d43a0-136d-4d52-a44b-d1cc5b8456de" providerId="ADAL" clId="{3FE0C1C9-BEA5-4876-8EF1-D92C2E4A68A0}" dt="2024-06-21T10:42:15.923" v="627" actId="1036"/>
          <ac:picMkLst>
            <pc:docMk/>
            <pc:sldMk cId="3665838642" sldId="328"/>
            <ac:picMk id="10" creationId="{259DE4A8-96AA-420B-99A8-632F7FF4D57D}"/>
          </ac:picMkLst>
        </pc:picChg>
        <pc:cxnChg chg="mod">
          <ac:chgData name="Kurihara, Masahiro / 栗原　正博" userId="a42d43a0-136d-4d52-a44b-d1cc5b8456de" providerId="ADAL" clId="{3FE0C1C9-BEA5-4876-8EF1-D92C2E4A68A0}" dt="2024-06-21T10:43:00.879" v="631" actId="14100"/>
          <ac:cxnSpMkLst>
            <pc:docMk/>
            <pc:sldMk cId="3665838642" sldId="328"/>
            <ac:cxnSpMk id="17" creationId="{FB7A58F4-55FF-0482-E915-BDBA51D3C286}"/>
          </ac:cxnSpMkLst>
        </pc:cxnChg>
        <pc:cxnChg chg="mod">
          <ac:chgData name="Kurihara, Masahiro / 栗原　正博" userId="a42d43a0-136d-4d52-a44b-d1cc5b8456de" providerId="ADAL" clId="{3FE0C1C9-BEA5-4876-8EF1-D92C2E4A68A0}" dt="2024-06-21T10:42:58.060" v="630" actId="14100"/>
          <ac:cxnSpMkLst>
            <pc:docMk/>
            <pc:sldMk cId="3665838642" sldId="328"/>
            <ac:cxnSpMk id="19" creationId="{E8C7CF13-6ED7-EE6E-DA78-BF8BE39A1F60}"/>
          </ac:cxnSpMkLst>
        </pc:cxnChg>
      </pc:sldChg>
      <pc:sldChg chg="modSp add mod">
        <pc:chgData name="Kurihara, Masahiro / 栗原　正博" userId="a42d43a0-136d-4d52-a44b-d1cc5b8456de" providerId="ADAL" clId="{3FE0C1C9-BEA5-4876-8EF1-D92C2E4A68A0}" dt="2024-06-21T10:57:11.218" v="893" actId="20577"/>
        <pc:sldMkLst>
          <pc:docMk/>
          <pc:sldMk cId="3496944172" sldId="329"/>
        </pc:sldMkLst>
        <pc:spChg chg="mod">
          <ac:chgData name="Kurihara, Masahiro / 栗原　正博" userId="a42d43a0-136d-4d52-a44b-d1cc5b8456de" providerId="ADAL" clId="{3FE0C1C9-BEA5-4876-8EF1-D92C2E4A68A0}" dt="2024-06-21T10:52:33.452" v="736" actId="20577"/>
          <ac:spMkLst>
            <pc:docMk/>
            <pc:sldMk cId="3496944172" sldId="329"/>
            <ac:spMk id="2" creationId="{650B5F46-47AE-4A74-BE23-2DFFDC30E5FD}"/>
          </ac:spMkLst>
        </pc:spChg>
        <pc:spChg chg="mod">
          <ac:chgData name="Kurihara, Masahiro / 栗原　正博" userId="a42d43a0-136d-4d52-a44b-d1cc5b8456de" providerId="ADAL" clId="{3FE0C1C9-BEA5-4876-8EF1-D92C2E4A68A0}" dt="2024-06-21T10:57:11.218" v="893" actId="20577"/>
          <ac:spMkLst>
            <pc:docMk/>
            <pc:sldMk cId="3496944172" sldId="329"/>
            <ac:spMk id="5" creationId="{3DB6B556-6FFB-4D79-9CD9-D9CABB1F675A}"/>
          </ac:spMkLst>
        </pc:spChg>
        <pc:spChg chg="mod">
          <ac:chgData name="Kurihara, Masahiro / 栗原　正博" userId="a42d43a0-136d-4d52-a44b-d1cc5b8456de" providerId="ADAL" clId="{3FE0C1C9-BEA5-4876-8EF1-D92C2E4A68A0}" dt="2024-06-21T10:50:10.972" v="729" actId="20577"/>
          <ac:spMkLst>
            <pc:docMk/>
            <pc:sldMk cId="3496944172" sldId="329"/>
            <ac:spMk id="11" creationId="{EA0F19E9-1504-4121-B83F-FC9586AC7548}"/>
          </ac:spMkLst>
        </pc:spChg>
      </pc:sldChg>
      <pc:sldChg chg="add del">
        <pc:chgData name="Kurihara, Masahiro / 栗原　正博" userId="a42d43a0-136d-4d52-a44b-d1cc5b8456de" providerId="ADAL" clId="{3FE0C1C9-BEA5-4876-8EF1-D92C2E4A68A0}" dt="2024-06-21T10:43:55.149" v="632" actId="47"/>
        <pc:sldMkLst>
          <pc:docMk/>
          <pc:sldMk cId="1115651680" sldId="3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B4E6700-375B-9C52-ED38-171B86376A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91116DD-EB8F-BDA8-868C-A6432F23C1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B2781-013F-4593-A1B9-34D8DE552D72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43F4DFA-9440-7036-9B5F-F581F3DBCC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1BAE44-DD17-1AC2-6062-16EA8FC842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5E143-1242-438B-B0E1-D7119A2E5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15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FE158C6-0F7C-4990-A850-8BFF59EAFF37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D02C924-A648-4B28-BD04-1918731A02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87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2C924-A648-4B28-BD04-1918731A02E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4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2C924-A648-4B28-BD04-1918731A02E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12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2C924-A648-4B28-BD04-1918731A02E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79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8E42F1-8F1D-4058-A722-1D4C94BC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483" y="6410088"/>
            <a:ext cx="457176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fld id="{AFCCAB4E-B8D1-4F50-85A2-4B78949E3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3DC1E4-4028-BE0F-211C-04382BB75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19" y="1268760"/>
            <a:ext cx="9210195" cy="4605098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A9C50934-EE11-7661-B104-69ECCE021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03" y="200214"/>
            <a:ext cx="7888636" cy="1124891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A1DC4B1-FC27-5354-5C4F-885334AAF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6829" y="6009714"/>
            <a:ext cx="216024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7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1315892E-05A3-3725-0530-5CDD7F07D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168" y="153541"/>
            <a:ext cx="7897645" cy="5895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444F7A56-A21A-E37B-3B47-D6BD4369F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76" y="1094494"/>
            <a:ext cx="8907538" cy="531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2F21A7B-1632-6227-289C-7FA97BD6C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5251"/>
            <a:ext cx="1512168" cy="41215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955A231-A89A-A52F-B057-13B535848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50414"/>
            <a:ext cx="9906001" cy="172247"/>
          </a:xfrm>
          <a:prstGeom prst="rect">
            <a:avLst/>
          </a:prstGeom>
        </p:spPr>
      </p:pic>
      <p:sp>
        <p:nvSpPr>
          <p:cNvPr id="10" name="スライド番号プレースホルダー 2">
            <a:extLst>
              <a:ext uri="{FF2B5EF4-FFF2-40B4-BE49-F238E27FC236}">
                <a16:creationId xmlns:a16="http://schemas.microsoft.com/office/drawing/2014/main" id="{355068CD-0E59-8995-B10D-0607523CDA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2638" y="6410088"/>
            <a:ext cx="457176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fld id="{AFCCAB4E-B8D1-4F50-85A2-4B78949E3CE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600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B9BCAB-04E6-4D02-B979-BC5A561B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299" y="6410088"/>
            <a:ext cx="457176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fld id="{AFCCAB4E-B8D1-4F50-85A2-4B78949E3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54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D5D2D1E-D1A9-482F-BADE-AC1E04F3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233916"/>
            <a:ext cx="8907538" cy="589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502ADA-7284-4F97-9A77-9B7804BC9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276" y="1094494"/>
            <a:ext cx="8907538" cy="531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495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2400" b="1" kern="1200">
          <a:solidFill>
            <a:srgbClr val="002060"/>
          </a:solidFill>
          <a:latin typeface="+mn-ea"/>
          <a:ea typeface="+mn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None/>
        <a:defRPr kumimoji="1" sz="1600" kern="1200">
          <a:solidFill>
            <a:schemeClr val="tx1"/>
          </a:solidFill>
          <a:latin typeface="+mn-ea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ea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ea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100" kern="1200">
          <a:solidFill>
            <a:schemeClr val="tx1"/>
          </a:solidFill>
          <a:latin typeface="+mn-ea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100" kern="1200">
          <a:solidFill>
            <a:schemeClr val="tx1"/>
          </a:solidFill>
          <a:latin typeface="+mn-ea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34E4E9-24A6-4C80-ABA8-1C15CF7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AB4E-B8D1-4F50-85A2-4B78949E3CE8}" type="slidenum">
              <a:rPr kumimoji="1" lang="ja-JP" altLang="en-US" smtClean="0"/>
              <a:t>0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EA7F8A-F519-9CE3-A29A-B787F20D05ED}"/>
              </a:ext>
            </a:extLst>
          </p:cNvPr>
          <p:cNvSpPr txBox="1">
            <a:spLocks/>
          </p:cNvSpPr>
          <p:nvPr/>
        </p:nvSpPr>
        <p:spPr>
          <a:xfrm>
            <a:off x="202944" y="409101"/>
            <a:ext cx="9308757" cy="764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75" b="1" kern="1200">
                <a:solidFill>
                  <a:srgbClr val="002060"/>
                </a:solidFill>
                <a:latin typeface="+mn-ea"/>
                <a:ea typeface="+mn-ea"/>
                <a:cs typeface="+mj-cs"/>
              </a:defRPr>
            </a:lvl1pPr>
          </a:lstStyle>
          <a:p>
            <a:r>
              <a:rPr lang="en-US" altLang="ja-JP" sz="36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SC Remote Features Added and Improved</a:t>
            </a:r>
            <a:endParaRPr lang="ja-JP" altLang="en-US" sz="36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EEB683-90A0-0915-2FD1-1BD174179AF4}"/>
              </a:ext>
            </a:extLst>
          </p:cNvPr>
          <p:cNvSpPr txBox="1">
            <a:spLocks/>
          </p:cNvSpPr>
          <p:nvPr/>
        </p:nvSpPr>
        <p:spPr>
          <a:xfrm>
            <a:off x="6304241" y="1445461"/>
            <a:ext cx="3515262" cy="1655762"/>
          </a:xfrm>
          <a:prstGeom prst="rect">
            <a:avLst/>
          </a:prstGeom>
        </p:spPr>
        <p:txBody>
          <a:bodyPr/>
          <a:lstStyle>
            <a:lvl1pPr mar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222222"/>
                </a:solidFill>
                <a:latin typeface="Open Sans" panose="020B0606030504020204" pitchFamily="34" charset="0"/>
              </a:rPr>
              <a:t>[</a:t>
            </a:r>
            <a:r>
              <a:rPr lang="ja-JP" altLang="en-US" dirty="0">
                <a:solidFill>
                  <a:srgbClr val="222222"/>
                </a:solidFill>
                <a:latin typeface="Open Sans" panose="020B0606030504020204" pitchFamily="34" charset="0"/>
              </a:rPr>
              <a:t>Released </a:t>
            </a:r>
            <a:r>
              <a:rPr lang="en-US" altLang="ja-JP" dirty="0">
                <a:solidFill>
                  <a:srgbClr val="222222"/>
                </a:solidFill>
                <a:latin typeface="Open Sans" panose="020B0606030504020204" pitchFamily="34" charset="0"/>
              </a:rPr>
              <a:t>July</a:t>
            </a:r>
            <a:r>
              <a:rPr lang="ja-JP" altLang="en-US" dirty="0">
                <a:solidFill>
                  <a:srgbClr val="222222"/>
                </a:solidFill>
                <a:latin typeface="Open Sans" panose="020B0606030504020204" pitchFamily="34" charset="0"/>
              </a:rPr>
              <a:t>, 202</a:t>
            </a:r>
            <a:r>
              <a:rPr lang="en-US" altLang="ja-JP" dirty="0">
                <a:solidFill>
                  <a:srgbClr val="222222"/>
                </a:solidFill>
                <a:latin typeface="Open Sans" panose="020B0606030504020204" pitchFamily="34" charset="0"/>
              </a:rPr>
              <a:t>4]</a:t>
            </a:r>
          </a:p>
          <a:p>
            <a:r>
              <a:rPr lang="ja-JP" altLang="en-US" dirty="0">
                <a:solidFill>
                  <a:srgbClr val="222222"/>
                </a:solidFill>
                <a:latin typeface="Open Sans" panose="020B0606030504020204" pitchFamily="34" charset="0"/>
              </a:rPr>
              <a:t>Version </a:t>
            </a:r>
            <a:r>
              <a:rPr lang="en-US" altLang="ja-JP" dirty="0">
                <a:solidFill>
                  <a:srgbClr val="222222"/>
                </a:solidFill>
                <a:latin typeface="Open Sans" panose="020B0606030504020204" pitchFamily="34" charset="0"/>
              </a:rPr>
              <a:t>2.20.0</a:t>
            </a:r>
          </a:p>
          <a:p>
            <a:endParaRPr kumimoji="1" lang="en-US" altLang="ja-JP" dirty="0">
              <a:solidFill>
                <a:srgbClr val="222222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3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0B017275-1F0F-FD51-4511-886B822E8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86" b="56625"/>
          <a:stretch/>
        </p:blipFill>
        <p:spPr>
          <a:xfrm>
            <a:off x="4871177" y="2844793"/>
            <a:ext cx="4243184" cy="24683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344E64F-2A57-0950-99DB-C2E83B406F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19" b="19641"/>
          <a:stretch/>
        </p:blipFill>
        <p:spPr>
          <a:xfrm>
            <a:off x="593168" y="2163295"/>
            <a:ext cx="3982557" cy="4532704"/>
          </a:xfrm>
          <a:prstGeom prst="rect">
            <a:avLst/>
          </a:prstGeom>
        </p:spPr>
      </p:pic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EA0F19E9-1504-4121-B83F-FC9586AC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919018"/>
            <a:ext cx="9582150" cy="53151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ja-JP" dirty="0"/>
              <a:t>A new design data field has been added to the group registration/edit screen. </a:t>
            </a:r>
          </a:p>
          <a:p>
            <a:r>
              <a:rPr lang="en-US" altLang="ja-JP" dirty="0"/>
              <a:t>The selected design data will be automatically transferred to all machine within the group that can receive files. </a:t>
            </a:r>
          </a:p>
          <a:p>
            <a:r>
              <a:rPr lang="en-US" altLang="ja-JP" dirty="0"/>
              <a:t>(The data will also be automatically transferred to construction machinery added to the group later.)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50B5F46-47AE-4A74-BE23-2DFFDC30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Automatic Design Data Transfer Function for Groups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390169B-9B87-4B3D-9DFB-4FD6FB1927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AB4E-B8D1-4F50-85A2-4B78949E3CE8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EE1ABCE-DEBA-A26B-183C-37F6C87F6969}"/>
              </a:ext>
            </a:extLst>
          </p:cNvPr>
          <p:cNvSpPr/>
          <p:nvPr/>
        </p:nvSpPr>
        <p:spPr>
          <a:xfrm>
            <a:off x="465844" y="4979375"/>
            <a:ext cx="4189282" cy="180038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B7A58F4-55FF-0482-E915-BDBA51D3C286}"/>
              </a:ext>
            </a:extLst>
          </p:cNvPr>
          <p:cNvCxnSpPr>
            <a:cxnSpLocks/>
          </p:cNvCxnSpPr>
          <p:nvPr/>
        </p:nvCxnSpPr>
        <p:spPr>
          <a:xfrm flipV="1">
            <a:off x="2022764" y="5015899"/>
            <a:ext cx="2983345" cy="1524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48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7E6AD6D-2636-4B86-19C5-DAC28073E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79" b="53056"/>
          <a:stretch/>
        </p:blipFill>
        <p:spPr>
          <a:xfrm>
            <a:off x="585070" y="2745017"/>
            <a:ext cx="4262693" cy="2620136"/>
          </a:xfrm>
          <a:prstGeom prst="rect">
            <a:avLst/>
          </a:prstGeom>
        </p:spPr>
      </p:pic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EA0F19E9-1504-4121-B83F-FC9586AC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919018"/>
            <a:ext cx="9420225" cy="53151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ja-JP" dirty="0"/>
              <a:t>We have made it possible to transfer the activation of machine to the rental recipient. (In the KAL environment only)</a:t>
            </a:r>
          </a:p>
          <a:p>
            <a:r>
              <a:rPr lang="en-US" altLang="ja-JP" dirty="0"/>
              <a:t>With this adjustment, if Customer A rents out activated machine to Customer B, the machine will remain activated for Customer B as well, allowing for file transfers and remote support.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50B5F46-47AE-4A74-BE23-2DFFDC30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Handling Activation Transfer During Rental (For KAL)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390169B-9B87-4B3D-9DFB-4FD6FB1927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AB4E-B8D1-4F50-85A2-4B78949E3CE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16DEE5D-88BF-2A3C-704D-BEDBDFE930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90" b="55269"/>
          <a:stretch/>
        </p:blipFill>
        <p:spPr>
          <a:xfrm>
            <a:off x="5126079" y="2252242"/>
            <a:ext cx="4005419" cy="238960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59DE4A8-96AA-420B-99A8-632F7FF4D5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851" t="13882" r="36901" b="66966"/>
          <a:stretch/>
        </p:blipFill>
        <p:spPr>
          <a:xfrm>
            <a:off x="5562907" y="4939740"/>
            <a:ext cx="3131762" cy="144023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EE1ABCE-DEBA-A26B-183C-37F6C87F6969}"/>
              </a:ext>
            </a:extLst>
          </p:cNvPr>
          <p:cNvSpPr/>
          <p:nvPr/>
        </p:nvSpPr>
        <p:spPr>
          <a:xfrm>
            <a:off x="2646852" y="4263498"/>
            <a:ext cx="1177003" cy="3783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B7A58F4-55FF-0482-E915-BDBA51D3C28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847763" y="3595228"/>
            <a:ext cx="425370" cy="459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8C7CF13-6ED7-EE6E-DA78-BF8BE39A1F60}"/>
              </a:ext>
            </a:extLst>
          </p:cNvPr>
          <p:cNvCxnSpPr>
            <a:cxnSpLocks/>
          </p:cNvCxnSpPr>
          <p:nvPr/>
        </p:nvCxnSpPr>
        <p:spPr>
          <a:xfrm>
            <a:off x="4847763" y="4939740"/>
            <a:ext cx="906492" cy="69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83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EA0F19E9-1504-4121-B83F-FC9586AC7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We have released an API for </a:t>
            </a:r>
            <a:r>
              <a:rPr lang="en-US" altLang="ja-JP" dirty="0" err="1"/>
              <a:t>MyKomatsu</a:t>
            </a:r>
            <a:r>
              <a:rPr lang="en-US" altLang="ja-JP" dirty="0"/>
              <a:t> that deletes machine from the machine platform based on the model, type, and serial number.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50B5F46-47AE-4A74-BE23-2DFFDC30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SC Remote API</a:t>
            </a:r>
            <a:r>
              <a:rPr lang="ja-JP" altLang="en-US" dirty="0"/>
              <a:t>：</a:t>
            </a:r>
            <a:r>
              <a:rPr lang="en-US" altLang="ja-JP" dirty="0"/>
              <a:t>Addition of Machine Delete API (For KAC)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390169B-9B87-4B3D-9DFB-4FD6FB1927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AB4E-B8D1-4F50-85A2-4B78949E3CE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コンテンツ プレースホルダー 10">
            <a:extLst>
              <a:ext uri="{FF2B5EF4-FFF2-40B4-BE49-F238E27FC236}">
                <a16:creationId xmlns:a16="http://schemas.microsoft.com/office/drawing/2014/main" id="{3DB6B556-6FFB-4D79-9CD9-D9CABB1F675A}"/>
              </a:ext>
            </a:extLst>
          </p:cNvPr>
          <p:cNvSpPr txBox="1">
            <a:spLocks/>
          </p:cNvSpPr>
          <p:nvPr/>
        </p:nvSpPr>
        <p:spPr>
          <a:xfrm>
            <a:off x="1355399" y="2084726"/>
            <a:ext cx="5602960" cy="4096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/>
              <a:t>Machine Delete API </a:t>
            </a:r>
          </a:p>
          <a:p>
            <a:r>
              <a:rPr lang="en-US" altLang="ja-JP" sz="1400" dirty="0"/>
              <a:t>HTTP Method : DELETE</a:t>
            </a:r>
          </a:p>
          <a:p>
            <a:r>
              <a:rPr lang="en-US" altLang="ja-JP" sz="1400" dirty="0"/>
              <a:t>URI : machines/</a:t>
            </a:r>
            <a:r>
              <a:rPr lang="en-US" altLang="ja-JP" sz="1400" dirty="0" err="1"/>
              <a:t>api</a:t>
            </a:r>
            <a:r>
              <a:rPr lang="en-US" altLang="ja-JP" sz="1400" dirty="0"/>
              <a:t>/machine</a:t>
            </a:r>
          </a:p>
          <a:p>
            <a:endParaRPr lang="en-US" altLang="ja-JP" dirty="0"/>
          </a:p>
          <a:p>
            <a:r>
              <a:rPr lang="ja-JP" altLang="en-US" sz="1400" dirty="0"/>
              <a:t>　</a:t>
            </a:r>
            <a:r>
              <a:rPr lang="en-US" altLang="ja-JP" sz="1400" dirty="0"/>
              <a:t>QUERY PARAMS</a:t>
            </a:r>
          </a:p>
          <a:p>
            <a:r>
              <a:rPr lang="ja-JP" altLang="en-US" sz="1400" dirty="0"/>
              <a:t>　　</a:t>
            </a:r>
            <a:r>
              <a:rPr lang="en-US" altLang="ja-JP" sz="1400" dirty="0"/>
              <a:t>none</a:t>
            </a:r>
          </a:p>
          <a:p>
            <a:endParaRPr lang="en-US" altLang="ja-JP" sz="1400" dirty="0"/>
          </a:p>
          <a:p>
            <a:r>
              <a:rPr lang="ja-JP" altLang="en-US" sz="1400" dirty="0"/>
              <a:t>　</a:t>
            </a:r>
            <a:r>
              <a:rPr lang="en-US" altLang="ja-JP" sz="1400" dirty="0"/>
              <a:t>BODY PARAMS</a:t>
            </a:r>
          </a:p>
          <a:p>
            <a:r>
              <a:rPr lang="ja-JP" altLang="en-US" sz="1400" dirty="0"/>
              <a:t>　　・</a:t>
            </a:r>
            <a:r>
              <a:rPr lang="en-US" altLang="ja-JP" sz="1400" dirty="0"/>
              <a:t>model</a:t>
            </a:r>
            <a:r>
              <a:rPr lang="ja-JP" altLang="en-US" sz="1400" dirty="0"/>
              <a:t> </a:t>
            </a:r>
            <a:r>
              <a:rPr lang="en-US" altLang="ja-JP" sz="1400" dirty="0"/>
              <a:t>:</a:t>
            </a:r>
            <a:r>
              <a:rPr lang="ja-JP" altLang="en-US" sz="1400" dirty="0"/>
              <a:t> </a:t>
            </a:r>
            <a:r>
              <a:rPr lang="en-US" altLang="ja-JP" sz="1400" dirty="0"/>
              <a:t>string (required)</a:t>
            </a:r>
          </a:p>
          <a:p>
            <a:r>
              <a:rPr lang="ja-JP" altLang="en-US" sz="1400" dirty="0"/>
              <a:t>　　・</a:t>
            </a:r>
            <a:r>
              <a:rPr lang="en-US" altLang="ja-JP" sz="1400" dirty="0"/>
              <a:t>type</a:t>
            </a:r>
            <a:r>
              <a:rPr lang="ja-JP" altLang="en-US" sz="1400" dirty="0"/>
              <a:t> </a:t>
            </a:r>
            <a:r>
              <a:rPr lang="en-US" altLang="ja-JP" sz="1400" dirty="0"/>
              <a:t>:</a:t>
            </a:r>
            <a:r>
              <a:rPr lang="ja-JP" altLang="en-US" sz="1400" dirty="0"/>
              <a:t> </a:t>
            </a:r>
            <a:r>
              <a:rPr lang="en-US" altLang="ja-JP" sz="1400" dirty="0"/>
              <a:t>string (required)</a:t>
            </a:r>
          </a:p>
          <a:p>
            <a:r>
              <a:rPr lang="ja-JP" altLang="en-US" sz="1400" dirty="0"/>
              <a:t>　　・</a:t>
            </a:r>
            <a:r>
              <a:rPr lang="en-US" altLang="ja-JP" sz="1400" dirty="0"/>
              <a:t>serial</a:t>
            </a:r>
            <a:r>
              <a:rPr lang="ja-JP" altLang="en-US" sz="1400" dirty="0"/>
              <a:t> </a:t>
            </a:r>
            <a:r>
              <a:rPr lang="en-US" altLang="ja-JP" sz="1400" dirty="0"/>
              <a:t>:</a:t>
            </a:r>
            <a:r>
              <a:rPr lang="ja-JP" altLang="en-US" sz="1400" dirty="0"/>
              <a:t> </a:t>
            </a:r>
            <a:r>
              <a:rPr lang="en-US" altLang="ja-JP" sz="1400" dirty="0"/>
              <a:t>string</a:t>
            </a:r>
            <a:r>
              <a:rPr lang="ja-JP" altLang="en-US" sz="1400" dirty="0"/>
              <a:t> </a:t>
            </a:r>
            <a:r>
              <a:rPr lang="en-US" altLang="ja-JP" sz="1400" dirty="0"/>
              <a:t>(required)</a:t>
            </a:r>
          </a:p>
          <a:p>
            <a:r>
              <a:rPr lang="ja-JP" altLang="en-US" sz="1400" dirty="0"/>
              <a:t>　　・</a:t>
            </a:r>
            <a:r>
              <a:rPr lang="en-US" altLang="ja-JP" sz="1400" dirty="0" err="1"/>
              <a:t>owner_corporation_id</a:t>
            </a:r>
            <a:r>
              <a:rPr lang="ja-JP" altLang="en-US" sz="1400" dirty="0"/>
              <a:t> </a:t>
            </a:r>
            <a:r>
              <a:rPr lang="en-US" altLang="ja-JP" sz="1400" dirty="0"/>
              <a:t>:</a:t>
            </a:r>
            <a:r>
              <a:rPr lang="ja-JP" altLang="en-US" sz="1400" dirty="0"/>
              <a:t> </a:t>
            </a:r>
            <a:r>
              <a:rPr lang="en-US" altLang="ja-JP" sz="1400" dirty="0"/>
              <a:t>string (required)</a:t>
            </a:r>
          </a:p>
          <a:p>
            <a:r>
              <a:rPr lang="ja-JP" altLang="en-US" sz="1400" dirty="0"/>
              <a:t>　　・</a:t>
            </a:r>
            <a:r>
              <a:rPr lang="en-US" altLang="ja-JP" sz="1400" dirty="0" err="1"/>
              <a:t>user_id</a:t>
            </a:r>
            <a:r>
              <a:rPr lang="ja-JP" altLang="en-US" sz="1400" dirty="0"/>
              <a:t> </a:t>
            </a:r>
            <a:r>
              <a:rPr lang="en-US" altLang="ja-JP" sz="1400" dirty="0"/>
              <a:t>:</a:t>
            </a:r>
            <a:r>
              <a:rPr lang="ja-JP" altLang="en-US" sz="1400" dirty="0"/>
              <a:t> </a:t>
            </a:r>
            <a:r>
              <a:rPr lang="en-US" altLang="ja-JP" sz="1400" dirty="0"/>
              <a:t>string</a:t>
            </a:r>
            <a:r>
              <a:rPr lang="ja-JP" altLang="en-US" sz="1400" dirty="0"/>
              <a:t> </a:t>
            </a:r>
            <a:r>
              <a:rPr lang="en-US" altLang="ja-JP" sz="1400" dirty="0"/>
              <a:t>(required)</a:t>
            </a:r>
          </a:p>
        </p:txBody>
      </p:sp>
    </p:spTree>
    <p:extLst>
      <p:ext uri="{BB962C8B-B14F-4D97-AF65-F5344CB8AC3E}">
        <p14:creationId xmlns:p14="http://schemas.microsoft.com/office/powerpoint/2010/main" val="3496944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kumimoji="1"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15147</TotalTime>
  <Words>252</Words>
  <Application>Microsoft Office PowerPoint</Application>
  <PresentationFormat>A4 210 x 297 mm</PresentationFormat>
  <Paragraphs>32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Arial</vt:lpstr>
      <vt:lpstr>Open Sans</vt:lpstr>
      <vt:lpstr>Office テーマ</vt:lpstr>
      <vt:lpstr>PowerPoint プレゼンテーション</vt:lpstr>
      <vt:lpstr>Automatic Design Data Transfer Function for Groups</vt:lpstr>
      <vt:lpstr>Handling Activation Transfer During Rental (For KAL)</vt:lpstr>
      <vt:lpstr>SC Remote API：Addition of Machine Delete API (For KAC)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 Remote 機能追加・改修 [2022年1月リリース]</dc:title>
  <dc:creator>松本和文</dc:creator>
  <cp:lastModifiedBy>Kurihara, Masahiro / 栗原　正博</cp:lastModifiedBy>
  <cp:revision>550</cp:revision>
  <dcterms:created xsi:type="dcterms:W3CDTF">2020-08-19T06:50:41Z</dcterms:created>
  <dcterms:modified xsi:type="dcterms:W3CDTF">2024-06-21T10:57:12Z</dcterms:modified>
</cp:coreProperties>
</file>