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84" r:id="rId5"/>
    <p:sldId id="259" r:id="rId6"/>
    <p:sldId id="282" r:id="rId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8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9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Komatsu logotype">
            <a:extLst>
              <a:ext uri="{FF2B5EF4-FFF2-40B4-BE49-F238E27FC236}">
                <a16:creationId xmlns:a16="http://schemas.microsoft.com/office/drawing/2014/main" id="{9C101E01-27E6-478A-B82C-43D119E115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27" y="422351"/>
            <a:ext cx="4261023" cy="13837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">
          <a:xfrm>
            <a:off x="3106452" y="2417481"/>
            <a:ext cx="8479931" cy="1869640"/>
          </a:xfrm>
        </p:spPr>
        <p:txBody>
          <a:bodyPr anchor="t" anchorCtr="0">
            <a:noAutofit/>
          </a:bodyPr>
          <a:lstStyle>
            <a:lvl1pPr algn="l"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06452" y="4287122"/>
            <a:ext cx="8479931" cy="796863"/>
          </a:xfrm>
        </p:spPr>
        <p:txBody>
          <a:bodyPr l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800" b="1" baseline="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724766A-65AA-400C-8EF5-033BEAC2EF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06452" y="5084233"/>
            <a:ext cx="4331928" cy="795867"/>
          </a:xfrm>
        </p:spPr>
        <p:txBody>
          <a:bodyPr lIns="3600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600" b="1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24006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5547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983E4-909C-7C54-7738-512257BB5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29F739-A405-5835-95E3-DA5BBD72D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15007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">
          <a:xfrm>
            <a:off x="3106452" y="2417481"/>
            <a:ext cx="8479931" cy="1869640"/>
          </a:xfrm>
        </p:spPr>
        <p:txBody>
          <a:bodyPr anchor="t" anchorCtr="0">
            <a:noAutofit/>
          </a:bodyPr>
          <a:lstStyle>
            <a:lvl1pPr algn="l">
              <a:defRPr sz="4267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06452" y="4287122"/>
            <a:ext cx="8479931" cy="796863"/>
          </a:xfrm>
        </p:spPr>
        <p:txBody>
          <a:bodyPr l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3200" b="1" baseline="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724766A-65AA-400C-8EF5-033BEAC2EF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06452" y="5084233"/>
            <a:ext cx="4331928" cy="795867"/>
          </a:xfrm>
        </p:spPr>
        <p:txBody>
          <a:bodyPr lIns="36000"/>
          <a:lstStyle>
            <a:lvl1pPr marL="0" indent="0">
              <a:spcBef>
                <a:spcPts val="0"/>
              </a:spcBef>
              <a:buNone/>
              <a:defRPr sz="1600" b="1">
                <a:solidFill>
                  <a:schemeClr val="tx1"/>
                </a:solidFill>
              </a:defRPr>
            </a:lvl1pPr>
            <a:lvl2pPr marL="0" indent="0">
              <a:buNone/>
              <a:defRPr sz="1600" b="1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1D7E9C-7D0F-473B-A64B-E5CCA0F241B4}"/>
              </a:ext>
            </a:extLst>
          </p:cNvPr>
          <p:cNvSpPr txBox="1"/>
          <p:nvPr/>
        </p:nvSpPr>
        <p:spPr>
          <a:xfrm>
            <a:off x="5335401" y="6464797"/>
            <a:ext cx="1510020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33" b="1">
                <a:solidFill>
                  <a:srgbClr val="FF0000"/>
                </a:solidFill>
                <a:latin typeface="+mn-lt"/>
              </a:rPr>
              <a:t>Confidential</a:t>
            </a:r>
          </a:p>
        </p:txBody>
      </p:sp>
      <p:pic>
        <p:nvPicPr>
          <p:cNvPr id="9" name="Picture 8" descr="Komatsu logotype">
            <a:extLst>
              <a:ext uri="{FF2B5EF4-FFF2-40B4-BE49-F238E27FC236}">
                <a16:creationId xmlns:a16="http://schemas.microsoft.com/office/drawing/2014/main" id="{11CC9651-2CCF-4BAE-ADA5-5B7244E6397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27" y="422351"/>
            <a:ext cx="4261023" cy="1383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4152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46305"/>
            <a:ext cx="11667744" cy="5475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32" y="864000"/>
            <a:ext cx="11667744" cy="547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70280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- number li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46305"/>
            <a:ext cx="11667744" cy="5475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32" y="864000"/>
            <a:ext cx="11667744" cy="5472000"/>
          </a:xfrm>
        </p:spPr>
        <p:txBody>
          <a:bodyPr/>
          <a:lstStyle>
            <a:lvl1pPr marL="239994" indent="-239994">
              <a:buSzPct val="100000"/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479988" indent="-239994">
              <a:buFont typeface="+mj-lt"/>
              <a:buAutoNum type="alphaLcPeriod"/>
              <a:defRPr>
                <a:solidFill>
                  <a:schemeClr val="tx1"/>
                </a:solidFill>
              </a:defRPr>
            </a:lvl2pPr>
            <a:lvl3pPr marL="671983" indent="-191995">
              <a:buFont typeface="+mj-lt"/>
              <a:buAutoNum type="romanLcPeriod"/>
              <a:defRPr>
                <a:solidFill>
                  <a:schemeClr val="tx1"/>
                </a:solidFill>
              </a:defRPr>
            </a:lvl3pPr>
            <a:lvl4pPr marL="911977" indent="-191995">
              <a:buFont typeface="+mj-lt"/>
              <a:buAutoNum type="romanLcPeriod"/>
              <a:defRPr>
                <a:solidFill>
                  <a:schemeClr val="tx1"/>
                </a:solidFill>
              </a:defRPr>
            </a:lvl4pPr>
            <a:lvl5pPr marL="1055974" indent="-143996">
              <a:buFont typeface="+mj-lt"/>
              <a:buAutoNum type="romanLcPeriod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70259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CBAC0A-55B6-4BBD-9C8A-0312FD200B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7680" y="1002083"/>
            <a:ext cx="11197883" cy="2426917"/>
          </a:xfrm>
        </p:spPr>
        <p:txBody>
          <a:bodyPr anchor="b" anchorCtr="0">
            <a:noAutofit/>
          </a:bodyPr>
          <a:lstStyle>
            <a:lvl1pPr marL="0" indent="0" algn="ctr">
              <a:buNone/>
              <a:defRPr sz="3733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79D6834-D149-40C7-98C4-9694CB8C3A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7680" y="3718145"/>
            <a:ext cx="11197883" cy="2060356"/>
          </a:xfrm>
        </p:spPr>
        <p:txBody>
          <a:bodyPr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6631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1F54CF-8A67-48CE-83B8-57E84A36125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733113"/>
            <a:ext cx="12192000" cy="55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D47AFF7-DB9F-4565-8DA3-2FC02AFC07A3}"/>
              </a:ext>
            </a:extLst>
          </p:cNvPr>
          <p:cNvSpPr/>
          <p:nvPr/>
        </p:nvSpPr>
        <p:spPr>
          <a:xfrm>
            <a:off x="487680" y="1620034"/>
            <a:ext cx="11338560" cy="3490585"/>
          </a:xfrm>
          <a:prstGeom prst="ellipse">
            <a:avLst/>
          </a:prstGeom>
          <a:gradFill flip="none" rotWithShape="1">
            <a:gsLst>
              <a:gs pos="25000">
                <a:schemeClr val="bg1"/>
              </a:gs>
              <a:gs pos="75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02BC936-8B3D-4D5C-91BF-60560E3FA9EC}"/>
              </a:ext>
            </a:extLst>
          </p:cNvPr>
          <p:cNvSpPr/>
          <p:nvPr/>
        </p:nvSpPr>
        <p:spPr>
          <a:xfrm>
            <a:off x="487680" y="1465360"/>
            <a:ext cx="11338560" cy="3490585"/>
          </a:xfrm>
          <a:prstGeom prst="ellipse">
            <a:avLst/>
          </a:prstGeom>
          <a:gradFill flip="none" rotWithShape="1">
            <a:gsLst>
              <a:gs pos="25000">
                <a:schemeClr val="bg1"/>
              </a:gs>
              <a:gs pos="75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CBAC0A-55B6-4BBD-9C8A-0312FD200B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7680" y="1002083"/>
            <a:ext cx="11216640" cy="2426917"/>
          </a:xfrm>
        </p:spPr>
        <p:txBody>
          <a:bodyPr anchor="b" anchorCtr="0">
            <a:noAutofit/>
          </a:bodyPr>
          <a:lstStyle>
            <a:lvl1pPr marL="0" indent="0" algn="ctr">
              <a:buNone/>
              <a:defRPr sz="3733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79D6834-D149-40C7-98C4-9694CB8C3A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7680" y="3718145"/>
            <a:ext cx="11216640" cy="2060356"/>
          </a:xfrm>
        </p:spPr>
        <p:txBody>
          <a:bodyPr>
            <a:noAutofit/>
          </a:bodyPr>
          <a:lstStyle>
            <a:lvl1pPr marL="0" indent="0" algn="ctr">
              <a:buNone/>
              <a:defRPr sz="24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5399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5957" y="864000"/>
            <a:ext cx="5256948" cy="5472000"/>
          </a:xfrm>
        </p:spPr>
        <p:txBody>
          <a:bodyPr/>
          <a:lstStyle>
            <a:lvl1pPr>
              <a:buSzPct val="95000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93135" y="864000"/>
            <a:ext cx="6226149" cy="54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3970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- number li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5957" y="864000"/>
            <a:ext cx="5256948" cy="5472000"/>
          </a:xfrm>
        </p:spPr>
        <p:txBody>
          <a:bodyPr/>
          <a:lstStyle>
            <a:lvl1pPr marL="239994" indent="-239994">
              <a:buFont typeface="+mj-lt"/>
              <a:buAutoNum type="arabicPeriod"/>
              <a:defRPr/>
            </a:lvl1pPr>
            <a:lvl2pPr marL="479988" indent="-239994">
              <a:buFont typeface="+mj-lt"/>
              <a:buAutoNum type="alphaLcPeriod"/>
              <a:defRPr/>
            </a:lvl2pPr>
            <a:lvl3pPr marL="671983" indent="-191995">
              <a:buFont typeface="+mj-lt"/>
              <a:buAutoNum type="romanLcPeriod"/>
              <a:defRPr/>
            </a:lvl3pPr>
            <a:lvl4pPr marL="911977" indent="-191995">
              <a:buFont typeface="+mj-lt"/>
              <a:buAutoNum type="romanLcPeriod"/>
              <a:defRPr/>
            </a:lvl4pPr>
            <a:lvl5pPr marL="1055974" indent="-143996">
              <a:buFont typeface="+mj-lt"/>
              <a:buAutoNum type="romanLcPeriod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93135" y="864000"/>
            <a:ext cx="6226149" cy="5472000"/>
          </a:xfrm>
        </p:spPr>
        <p:txBody>
          <a:bodyPr/>
          <a:lstStyle>
            <a:lvl1pPr marL="239994" indent="-239994">
              <a:buSzPct val="100000"/>
              <a:buFont typeface="+mj-lt"/>
              <a:buAutoNum type="arabicPeriod"/>
              <a:defRPr/>
            </a:lvl1pPr>
            <a:lvl2pPr marL="479988" indent="-239994">
              <a:buFont typeface="+mj-lt"/>
              <a:buAutoNum type="alphaLcPeriod"/>
              <a:defRPr/>
            </a:lvl2pPr>
            <a:lvl3pPr marL="671983" indent="-191995">
              <a:buFont typeface="+mj-lt"/>
              <a:buAutoNum type="romanLcPeriod"/>
              <a:defRPr/>
            </a:lvl3pPr>
            <a:lvl4pPr marL="911977" indent="-191995">
              <a:buFont typeface="+mj-lt"/>
              <a:buAutoNum type="romanLcPeriod"/>
              <a:defRPr/>
            </a:lvl4pPr>
            <a:lvl5pPr marL="1055974" indent="-143996">
              <a:buFont typeface="+mj-lt"/>
              <a:buAutoNum type="romanLcPeriod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00168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5957" y="864000"/>
            <a:ext cx="5256948" cy="54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2EAE3B0-59F3-470A-BF59-64535518C7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83251" y="864000"/>
            <a:ext cx="6508749" cy="547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154771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46305"/>
            <a:ext cx="11667744" cy="5475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32" y="864000"/>
            <a:ext cx="11667744" cy="5472000"/>
          </a:xfrm>
        </p:spPr>
        <p:txBody>
          <a:bodyPr/>
          <a:lstStyle>
            <a:lvl1pPr marL="239994" indent="-239994" defTabSz="119997"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</a:defRPr>
            </a:lvl1pPr>
            <a:lvl2pPr marL="479988" indent="-239994" defTabSz="119997">
              <a:buFont typeface="Calibri" panose="020F0502020204030204" pitchFamily="34" charset="0"/>
              <a:buChar char="○"/>
              <a:defRPr>
                <a:solidFill>
                  <a:schemeClr val="tx1"/>
                </a:solidFill>
              </a:defRPr>
            </a:lvl2pPr>
            <a:lvl3pPr marL="671983" indent="-191995" defTabSz="119997"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3pPr>
            <a:lvl4pPr marL="911977" indent="-191995" defTabSz="119997">
              <a:buFont typeface="Arial" panose="020B0604020202020204" pitchFamily="34" charset="0"/>
              <a:buChar char="›"/>
              <a:defRPr>
                <a:solidFill>
                  <a:schemeClr val="tx1"/>
                </a:solidFill>
              </a:defRPr>
            </a:lvl4pPr>
            <a:lvl5pPr marL="1055974" indent="-143996" defTabSz="119997"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7170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1E3845B-1740-4DB6-97F8-367EC2E10DE8}"/>
              </a:ext>
            </a:extLst>
          </p:cNvPr>
          <p:cNvSpPr/>
          <p:nvPr/>
        </p:nvSpPr>
        <p:spPr>
          <a:xfrm>
            <a:off x="1" y="-1"/>
            <a:ext cx="12192000" cy="9371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1338F0F-F1E2-452D-B5E1-6CBC1D5B1DB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-1"/>
            <a:ext cx="12192000" cy="635267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598014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43487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983E4-909C-7C54-7738-512257BB5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29F739-A405-5835-95E3-DA5BBD72D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07813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- number li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46305"/>
            <a:ext cx="11667744" cy="5475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32" y="864000"/>
            <a:ext cx="11667744" cy="5472000"/>
          </a:xfrm>
        </p:spPr>
        <p:txBody>
          <a:bodyPr/>
          <a:lstStyle>
            <a:lvl1pPr marL="239994" indent="-239994" defTabSz="119997">
              <a:buSzPct val="100000"/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479988" indent="-239994" defTabSz="119997">
              <a:buFont typeface="+mj-lt"/>
              <a:buAutoNum type="alphaLcPeriod"/>
              <a:defRPr>
                <a:solidFill>
                  <a:schemeClr val="tx1"/>
                </a:solidFill>
              </a:defRPr>
            </a:lvl2pPr>
            <a:lvl3pPr marL="671983" indent="-191995" defTabSz="119997">
              <a:buFont typeface="+mj-lt"/>
              <a:buAutoNum type="romanLcPeriod"/>
              <a:defRPr>
                <a:solidFill>
                  <a:schemeClr val="tx1"/>
                </a:solidFill>
              </a:defRPr>
            </a:lvl3pPr>
            <a:lvl4pPr marL="911977" indent="-191995" defTabSz="119997">
              <a:buFont typeface="+mj-lt"/>
              <a:buAutoNum type="romanLcPeriod"/>
              <a:defRPr>
                <a:solidFill>
                  <a:schemeClr val="tx1"/>
                </a:solidFill>
              </a:defRPr>
            </a:lvl4pPr>
            <a:lvl5pPr marL="1055974" indent="-143996" defTabSz="119997">
              <a:buFont typeface="+mj-lt"/>
              <a:buAutoNum type="romanLcPeriod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0315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CBAC0A-55B6-4BBD-9C8A-0312FD200B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7680" y="1002083"/>
            <a:ext cx="11216640" cy="2426917"/>
          </a:xfrm>
        </p:spPr>
        <p:txBody>
          <a:bodyPr anchor="b" anchorCtr="0">
            <a:noAutofit/>
          </a:bodyPr>
          <a:lstStyle>
            <a:lvl1pPr marL="0" indent="0" algn="ctr">
              <a:buNone/>
              <a:defRPr sz="3733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79D6834-D149-40C7-98C4-9694CB8C3A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7680" y="3718145"/>
            <a:ext cx="11216640" cy="2060356"/>
          </a:xfrm>
        </p:spPr>
        <p:txBody>
          <a:bodyPr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4163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1F54CF-8A67-48CE-83B8-57E84A36125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734400"/>
            <a:ext cx="12192000" cy="55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D47AFF7-DB9F-4565-8DA3-2FC02AFC07A3}"/>
              </a:ext>
            </a:extLst>
          </p:cNvPr>
          <p:cNvSpPr/>
          <p:nvPr/>
        </p:nvSpPr>
        <p:spPr>
          <a:xfrm>
            <a:off x="487680" y="1620034"/>
            <a:ext cx="11338560" cy="3490585"/>
          </a:xfrm>
          <a:prstGeom prst="ellipse">
            <a:avLst/>
          </a:prstGeom>
          <a:gradFill flip="none" rotWithShape="1">
            <a:gsLst>
              <a:gs pos="25000">
                <a:schemeClr val="bg1"/>
              </a:gs>
              <a:gs pos="75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02BC936-8B3D-4D5C-91BF-60560E3FA9EC}"/>
              </a:ext>
            </a:extLst>
          </p:cNvPr>
          <p:cNvSpPr/>
          <p:nvPr/>
        </p:nvSpPr>
        <p:spPr>
          <a:xfrm>
            <a:off x="487680" y="1620034"/>
            <a:ext cx="11338560" cy="3490585"/>
          </a:xfrm>
          <a:prstGeom prst="ellipse">
            <a:avLst/>
          </a:prstGeom>
          <a:gradFill flip="none" rotWithShape="1">
            <a:gsLst>
              <a:gs pos="25000">
                <a:schemeClr val="bg1"/>
              </a:gs>
              <a:gs pos="75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CBAC0A-55B6-4BBD-9C8A-0312FD200B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7680" y="1002083"/>
            <a:ext cx="11216640" cy="2426917"/>
          </a:xfrm>
        </p:spPr>
        <p:txBody>
          <a:bodyPr anchor="b" anchorCtr="0">
            <a:noAutofit/>
          </a:bodyPr>
          <a:lstStyle>
            <a:lvl1pPr marL="0" indent="0" algn="ctr">
              <a:buNone/>
              <a:defRPr sz="3733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79D6834-D149-40C7-98C4-9694CB8C3A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7680" y="3718145"/>
            <a:ext cx="11216640" cy="2060356"/>
          </a:xfrm>
        </p:spPr>
        <p:txBody>
          <a:bodyPr>
            <a:noAutofit/>
          </a:bodyPr>
          <a:lstStyle>
            <a:lvl1pPr marL="0" indent="0" algn="ctr">
              <a:buNone/>
              <a:defRPr sz="24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5814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5957" y="864000"/>
            <a:ext cx="5256948" cy="54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93135" y="864000"/>
            <a:ext cx="6226149" cy="54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227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- number li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5957" y="864000"/>
            <a:ext cx="5256948" cy="5472000"/>
          </a:xfrm>
        </p:spPr>
        <p:txBody>
          <a:bodyPr/>
          <a:lstStyle>
            <a:lvl1pPr marL="239994" indent="-239994">
              <a:buSzPct val="100000"/>
              <a:buFont typeface="+mj-lt"/>
              <a:buAutoNum type="arabicPeriod"/>
              <a:defRPr/>
            </a:lvl1pPr>
            <a:lvl2pPr marL="479988" indent="-239994">
              <a:buFont typeface="+mj-lt"/>
              <a:buAutoNum type="alphaLcPeriod"/>
              <a:defRPr/>
            </a:lvl2pPr>
            <a:lvl3pPr marL="671983" indent="-191995">
              <a:buFont typeface="+mj-lt"/>
              <a:buAutoNum type="romanLcPeriod"/>
              <a:defRPr/>
            </a:lvl3pPr>
            <a:lvl4pPr marL="911977" indent="-191995">
              <a:buFont typeface="+mj-lt"/>
              <a:buAutoNum type="romanLcPeriod"/>
              <a:defRPr/>
            </a:lvl4pPr>
            <a:lvl5pPr marL="1055974" indent="-143996">
              <a:buFont typeface="+mj-lt"/>
              <a:buAutoNum type="romanLcPeriod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93135" y="864000"/>
            <a:ext cx="6226149" cy="5472000"/>
          </a:xfrm>
        </p:spPr>
        <p:txBody>
          <a:bodyPr/>
          <a:lstStyle>
            <a:lvl1pPr marL="239994" indent="-239994">
              <a:buSzPct val="100000"/>
              <a:buFont typeface="+mj-lt"/>
              <a:buAutoNum type="arabicPeriod"/>
              <a:defRPr/>
            </a:lvl1pPr>
            <a:lvl2pPr marL="479988" indent="-239994">
              <a:buFont typeface="+mj-lt"/>
              <a:buAutoNum type="alphaLcPeriod"/>
              <a:defRPr/>
            </a:lvl2pPr>
            <a:lvl3pPr marL="671983" indent="-191995">
              <a:buFont typeface="+mj-lt"/>
              <a:buAutoNum type="romanLcPeriod"/>
              <a:defRPr/>
            </a:lvl3pPr>
            <a:lvl4pPr marL="911977" indent="-191995">
              <a:buFont typeface="+mj-lt"/>
              <a:buAutoNum type="romanLcPeriod"/>
              <a:defRPr/>
            </a:lvl4pPr>
            <a:lvl5pPr marL="1055974" indent="-143996">
              <a:buFont typeface="+mj-lt"/>
              <a:buAutoNum type="romanLcPeriod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293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5957" y="864000"/>
            <a:ext cx="5256948" cy="54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2EAE3B0-59F3-470A-BF59-64535518C7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83251" y="864000"/>
            <a:ext cx="6508749" cy="547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54671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8AD1B8-CB73-411B-976B-DD79AAFE1599}"/>
              </a:ext>
            </a:extLst>
          </p:cNvPr>
          <p:cNvSpPr/>
          <p:nvPr/>
        </p:nvSpPr>
        <p:spPr>
          <a:xfrm>
            <a:off x="1" y="-1"/>
            <a:ext cx="12192000" cy="9371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1338F0F-F1E2-452D-B5E1-6CBC1D5B1DB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-1"/>
            <a:ext cx="12192000" cy="635267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177191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1969252-BDAE-4630-A1E8-28EA88D515E5}"/>
              </a:ext>
            </a:extLst>
          </p:cNvPr>
          <p:cNvCxnSpPr>
            <a:cxnSpLocks/>
          </p:cNvCxnSpPr>
          <p:nvPr/>
        </p:nvCxnSpPr>
        <p:spPr bwMode="black">
          <a:xfrm>
            <a:off x="0" y="720000"/>
            <a:ext cx="121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000BFE82-E70E-4C1C-B239-7825DC4EB633}"/>
              </a:ext>
            </a:extLst>
          </p:cNvPr>
          <p:cNvSpPr/>
          <p:nvPr/>
        </p:nvSpPr>
        <p:spPr bwMode="white">
          <a:xfrm>
            <a:off x="0" y="0"/>
            <a:ext cx="12192000" cy="7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55956" y="143730"/>
            <a:ext cx="11663328" cy="547527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56" y="864000"/>
            <a:ext cx="11663328" cy="5472000"/>
          </a:xfrm>
          <a:prstGeom prst="rect">
            <a:avLst/>
          </a:prstGeom>
        </p:spPr>
        <p:txBody>
          <a:bodyPr vert="horz" lIns="45720" tIns="73152" rIns="4572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C2FB9A-9000-4AD5-822F-38482757BEA7}"/>
              </a:ext>
            </a:extLst>
          </p:cNvPr>
          <p:cNvSpPr txBox="1"/>
          <p:nvPr/>
        </p:nvSpPr>
        <p:spPr>
          <a:xfrm>
            <a:off x="11190514" y="6471147"/>
            <a:ext cx="728769" cy="2974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fld id="{8EB92688-8440-4905-ACA0-EACBFA8A49E6}" type="slidenum">
              <a:rPr lang="en-US" sz="1333" smtClean="0">
                <a:solidFill>
                  <a:schemeClr val="tx2"/>
                </a:solidFill>
                <a:latin typeface="+mn-lt"/>
              </a:rPr>
              <a:t>‹#›</a:t>
            </a:fld>
            <a:endParaRPr lang="en-US" sz="1333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3C0B7C-648B-4F1E-B40B-5AE0E9FBF7CE}"/>
              </a:ext>
            </a:extLst>
          </p:cNvPr>
          <p:cNvSpPr txBox="1"/>
          <p:nvPr/>
        </p:nvSpPr>
        <p:spPr>
          <a:xfrm>
            <a:off x="6013907" y="6471147"/>
            <a:ext cx="5540991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333">
                <a:solidFill>
                  <a:schemeClr val="tx2"/>
                </a:solidFill>
                <a:latin typeface="+mn-lt"/>
              </a:rPr>
              <a:t>Smart Construction Remote Guide</a:t>
            </a:r>
          </a:p>
        </p:txBody>
      </p:sp>
      <p:pic>
        <p:nvPicPr>
          <p:cNvPr id="8" name="Picture 7" descr="Komatsu logotype">
            <a:extLst>
              <a:ext uri="{FF2B5EF4-FFF2-40B4-BE49-F238E27FC236}">
                <a16:creationId xmlns:a16="http://schemas.microsoft.com/office/drawing/2014/main" id="{ECB1186D-336A-43AD-95E0-0593B7D7D76A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08" y="6378937"/>
            <a:ext cx="1490760" cy="485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5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2667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39994" indent="-239994" algn="l" defTabSz="119997" rtl="0" eaLnBrk="1" latinLnBrk="0" hangingPunct="1">
        <a:lnSpc>
          <a:spcPct val="100000"/>
        </a:lnSpc>
        <a:spcBef>
          <a:spcPts val="1333"/>
        </a:spcBef>
        <a:spcAft>
          <a:spcPts val="0"/>
        </a:spcAft>
        <a:buClrTx/>
        <a:buSzPct val="95000"/>
        <a:buFont typeface="Arial" panose="020B0604020202020204" pitchFamily="34" charset="0"/>
        <a:buChar char="●"/>
        <a:tabLst>
          <a:tab pos="239178" algn="l"/>
        </a:tabLst>
        <a:defRPr sz="1867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79988" indent="-239994" algn="l" defTabSz="119997" rtl="0" eaLnBrk="1" latinLnBrk="0" hangingPunct="1">
        <a:lnSpc>
          <a:spcPct val="90000"/>
        </a:lnSpc>
        <a:spcBef>
          <a:spcPts val="667"/>
        </a:spcBef>
        <a:spcAft>
          <a:spcPts val="0"/>
        </a:spcAft>
        <a:buSzPct val="100000"/>
        <a:buFont typeface="Calibri" panose="020F0502020204030204" pitchFamily="34" charset="0"/>
        <a:buChar char="○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71983" indent="-191995" algn="l" defTabSz="119997" rtl="0" eaLnBrk="1" latinLnBrk="0" hangingPunct="1">
        <a:lnSpc>
          <a:spcPct val="90000"/>
        </a:lnSpc>
        <a:spcBef>
          <a:spcPts val="667"/>
        </a:spcBef>
        <a:spcAft>
          <a:spcPts val="0"/>
        </a:spcAft>
        <a:buSzPct val="100000"/>
        <a:buFont typeface="Wingdings" panose="05000000000000000000" pitchFamily="2" charset="2"/>
        <a:buChar char="§"/>
        <a:defRPr sz="1467" kern="1200">
          <a:solidFill>
            <a:schemeClr val="tx1"/>
          </a:solidFill>
          <a:latin typeface="+mn-lt"/>
          <a:ea typeface="+mn-ea"/>
          <a:cs typeface="+mn-cs"/>
        </a:defRPr>
      </a:lvl3pPr>
      <a:lvl4pPr marL="911977" indent="-191995" algn="l" defTabSz="119997" rtl="0" eaLnBrk="1" latinLnBrk="0" hangingPunct="1">
        <a:lnSpc>
          <a:spcPct val="90000"/>
        </a:lnSpc>
        <a:spcBef>
          <a:spcPts val="667"/>
        </a:spcBef>
        <a:spcAft>
          <a:spcPts val="0"/>
        </a:spcAft>
        <a:buSzPct val="100000"/>
        <a:buFont typeface="Arial" panose="020B0604020202020204" pitchFamily="34" charset="0"/>
        <a:buChar char="›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055974" indent="-143996" algn="l" defTabSz="11999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96D6596-022B-415D-AAA8-329A54231D69}"/>
              </a:ext>
            </a:extLst>
          </p:cNvPr>
          <p:cNvCxnSpPr>
            <a:cxnSpLocks/>
          </p:cNvCxnSpPr>
          <p:nvPr/>
        </p:nvCxnSpPr>
        <p:spPr bwMode="black">
          <a:xfrm>
            <a:off x="0" y="720000"/>
            <a:ext cx="121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000BFE82-E70E-4C1C-B239-7825DC4EB633}"/>
              </a:ext>
            </a:extLst>
          </p:cNvPr>
          <p:cNvSpPr/>
          <p:nvPr/>
        </p:nvSpPr>
        <p:spPr bwMode="white">
          <a:xfrm>
            <a:off x="0" y="0"/>
            <a:ext cx="12192000" cy="7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55956" y="143730"/>
            <a:ext cx="11663328" cy="547527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56" y="864000"/>
            <a:ext cx="11663328" cy="5520000"/>
          </a:xfrm>
          <a:prstGeom prst="rect">
            <a:avLst/>
          </a:prstGeom>
        </p:spPr>
        <p:txBody>
          <a:bodyPr vert="horz" lIns="45720" tIns="73152" rIns="4572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C2FB9A-9000-4AD5-822F-38482757BEA7}"/>
              </a:ext>
            </a:extLst>
          </p:cNvPr>
          <p:cNvSpPr txBox="1"/>
          <p:nvPr/>
        </p:nvSpPr>
        <p:spPr>
          <a:xfrm>
            <a:off x="11190514" y="6464796"/>
            <a:ext cx="728769" cy="2974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fld id="{8EB92688-8440-4905-ACA0-EACBFA8A49E6}" type="slidenum">
              <a:rPr lang="en-US" sz="1333" smtClean="0">
                <a:solidFill>
                  <a:schemeClr val="tx2"/>
                </a:solidFill>
                <a:latin typeface="+mn-lt"/>
              </a:rPr>
              <a:t>‹#›</a:t>
            </a:fld>
            <a:endParaRPr lang="en-US" sz="1333">
              <a:solidFill>
                <a:schemeClr val="tx2"/>
              </a:solidFill>
              <a:latin typeface="+mn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170E97C-2D17-40AF-90A7-21169EBD33BC}"/>
              </a:ext>
            </a:extLst>
          </p:cNvPr>
          <p:cNvSpPr txBox="1"/>
          <p:nvPr/>
        </p:nvSpPr>
        <p:spPr>
          <a:xfrm>
            <a:off x="5335401" y="6464797"/>
            <a:ext cx="1510020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33" b="1">
                <a:solidFill>
                  <a:srgbClr val="FF0000"/>
                </a:solidFill>
                <a:latin typeface="+mn-lt"/>
              </a:rPr>
              <a:t>Confidential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5AE79B-04A5-4947-80A0-DEFA10EE317F}"/>
              </a:ext>
            </a:extLst>
          </p:cNvPr>
          <p:cNvSpPr txBox="1"/>
          <p:nvPr/>
        </p:nvSpPr>
        <p:spPr>
          <a:xfrm>
            <a:off x="6627298" y="6475723"/>
            <a:ext cx="4927600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333">
                <a:solidFill>
                  <a:schemeClr val="tx2"/>
                </a:solidFill>
                <a:latin typeface="+mn-lt"/>
              </a:rPr>
              <a:t>Presentation Title</a:t>
            </a:r>
          </a:p>
        </p:txBody>
      </p:sp>
      <p:pic>
        <p:nvPicPr>
          <p:cNvPr id="9" name="Picture 8" descr="Komatsu logotype">
            <a:extLst>
              <a:ext uri="{FF2B5EF4-FFF2-40B4-BE49-F238E27FC236}">
                <a16:creationId xmlns:a16="http://schemas.microsoft.com/office/drawing/2014/main" id="{A99374B1-B863-47D4-9424-FCD4AA1411F9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08" y="6378937"/>
            <a:ext cx="1490760" cy="485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564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2667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39994" indent="-239994" algn="l" defTabSz="119997" rtl="0" eaLnBrk="1" latinLnBrk="0" hangingPunct="1">
        <a:lnSpc>
          <a:spcPct val="100000"/>
        </a:lnSpc>
        <a:spcBef>
          <a:spcPts val="1333"/>
        </a:spcBef>
        <a:spcAft>
          <a:spcPts val="0"/>
        </a:spcAft>
        <a:buSzPct val="95000"/>
        <a:buFont typeface="Arial" panose="020B0604020202020204" pitchFamily="34" charset="0"/>
        <a:buChar char="●"/>
        <a:defRPr sz="1867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79988" indent="-239994" algn="l" defTabSz="119997" rtl="0" eaLnBrk="1" latinLnBrk="0" hangingPunct="1">
        <a:lnSpc>
          <a:spcPct val="90000"/>
        </a:lnSpc>
        <a:spcBef>
          <a:spcPts val="667"/>
        </a:spcBef>
        <a:spcAft>
          <a:spcPts val="0"/>
        </a:spcAft>
        <a:buSzPct val="100000"/>
        <a:buFont typeface="Calibri" panose="020F0502020204030204" pitchFamily="34" charset="0"/>
        <a:buChar char="○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71983" indent="-191995" algn="l" defTabSz="119997" rtl="0" eaLnBrk="1" latinLnBrk="0" hangingPunct="1">
        <a:lnSpc>
          <a:spcPct val="90000"/>
        </a:lnSpc>
        <a:spcBef>
          <a:spcPts val="667"/>
        </a:spcBef>
        <a:spcAft>
          <a:spcPts val="0"/>
        </a:spcAft>
        <a:buSzPct val="100000"/>
        <a:buFont typeface="Wingdings" panose="05000000000000000000" pitchFamily="2" charset="2"/>
        <a:buChar char="§"/>
        <a:defRPr sz="1467" kern="1200">
          <a:solidFill>
            <a:schemeClr val="tx1"/>
          </a:solidFill>
          <a:latin typeface="+mn-lt"/>
          <a:ea typeface="+mn-ea"/>
          <a:cs typeface="+mn-cs"/>
        </a:defRPr>
      </a:lvl3pPr>
      <a:lvl4pPr marL="911977" indent="-191995" algn="l" defTabSz="119997" rtl="0" eaLnBrk="1" latinLnBrk="0" hangingPunct="1">
        <a:lnSpc>
          <a:spcPct val="90000"/>
        </a:lnSpc>
        <a:spcBef>
          <a:spcPts val="667"/>
        </a:spcBef>
        <a:spcAft>
          <a:spcPts val="0"/>
        </a:spcAft>
        <a:buSzPct val="100000"/>
        <a:buFont typeface="Arial" panose="020B0604020202020204" pitchFamily="34" charset="0"/>
        <a:buChar char="›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055974" indent="-143996" algn="l" defTabSz="119997" rtl="0" eaLnBrk="1" latinLnBrk="0" hangingPunct="1">
        <a:lnSpc>
          <a:spcPct val="90000"/>
        </a:lnSpc>
        <a:spcBef>
          <a:spcPts val="667"/>
        </a:spcBef>
        <a:buFont typeface="Arial Narrow" panose="020B060602020203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8E3773-7B8A-1EB7-376D-3588E3B00A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06452" y="2248805"/>
            <a:ext cx="8547418" cy="1869640"/>
          </a:xfrm>
        </p:spPr>
        <p:txBody>
          <a:bodyPr/>
          <a:lstStyle/>
          <a:p>
            <a:r>
              <a:rPr lang="en-US" dirty="0"/>
              <a:t>Smart Construction Remote Guide:</a:t>
            </a:r>
            <a:br>
              <a:rPr lang="en-US" dirty="0"/>
            </a:br>
            <a:r>
              <a:rPr lang="en-US" sz="4000" dirty="0"/>
              <a:t>Installation of SIM card on Android Device Trimble TD540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006F12-3FE3-D332-E36D-C5DBEE9DEA3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61" t="24842" r="23696" b="25238"/>
          <a:stretch/>
        </p:blipFill>
        <p:spPr>
          <a:xfrm>
            <a:off x="873538" y="2417481"/>
            <a:ext cx="1882273" cy="1869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702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83DFB-68D9-C121-3374-32ECA3E84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Step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65247-16C5-6E55-9345-48674CF98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7217" y="2415126"/>
            <a:ext cx="4394488" cy="159918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Install a SIM card in the device and open WEB INTERFACE app from desktop. </a:t>
            </a: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5961DA-7B41-EB0C-38CA-380AAE5966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2937" y="1895853"/>
            <a:ext cx="6231846" cy="3074004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59EF5A99-922D-A1CE-272E-0BC0C834C077}"/>
              </a:ext>
            </a:extLst>
          </p:cNvPr>
          <p:cNvSpPr/>
          <p:nvPr/>
        </p:nvSpPr>
        <p:spPr>
          <a:xfrm>
            <a:off x="8949128" y="2235244"/>
            <a:ext cx="1439056" cy="1599182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443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83DFB-68D9-C121-3374-32ECA3E84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65247-16C5-6E55-9345-48674CF98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2862" y="2629409"/>
            <a:ext cx="2565688" cy="159918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Click on “Setup the APN for cellular access” link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FE2B6A8-C92F-3CD7-0D51-FF045B7234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3022" y="1052181"/>
            <a:ext cx="4858428" cy="47536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84615C9D-EF91-6F59-DEA8-861EFDC345E9}"/>
              </a:ext>
            </a:extLst>
          </p:cNvPr>
          <p:cNvSpPr/>
          <p:nvPr/>
        </p:nvSpPr>
        <p:spPr>
          <a:xfrm>
            <a:off x="5574667" y="4537048"/>
            <a:ext cx="2699903" cy="695884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065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83DFB-68D9-C121-3374-32ECA3E84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65247-16C5-6E55-9345-48674CF98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5957" y="864000"/>
            <a:ext cx="6024922" cy="54720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Enter necessary information into required fields and select “Go back” button.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u="sng" dirty="0"/>
              <a:t>Pelion SIM cards: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dirty="0"/>
              <a:t>APN: Pelion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dirty="0"/>
              <a:t>Username: default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dirty="0"/>
              <a:t>Password: void</a:t>
            </a:r>
          </a:p>
          <a:p>
            <a:pPr marL="0" indent="0">
              <a:spcBef>
                <a:spcPts val="600"/>
              </a:spcBef>
              <a:buNone/>
            </a:pPr>
            <a:endParaRPr lang="en-US" sz="2000" dirty="0"/>
          </a:p>
          <a:p>
            <a:pPr marL="0" indent="0">
              <a:spcBef>
                <a:spcPts val="600"/>
              </a:spcBef>
              <a:buNone/>
            </a:pPr>
            <a:endParaRPr lang="en-US" sz="2000" dirty="0"/>
          </a:p>
          <a:p>
            <a:pPr marL="0" indent="0">
              <a:spcBef>
                <a:spcPts val="600"/>
              </a:spcBef>
              <a:buNone/>
            </a:pPr>
            <a:r>
              <a:rPr lang="en-US" sz="1600" dirty="0"/>
              <a:t>*Each SIM card provider will have unique APN, username, and password. Please contact your SIM card provider for more information.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EB77C30-5931-49FE-1AC6-AED1EFA008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5103" y="937331"/>
            <a:ext cx="3937508" cy="51936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1881BCF6-37AF-D93E-5F40-271EE3D98FB9}"/>
              </a:ext>
            </a:extLst>
          </p:cNvPr>
          <p:cNvSpPr/>
          <p:nvPr/>
        </p:nvSpPr>
        <p:spPr>
          <a:xfrm>
            <a:off x="7343508" y="5194805"/>
            <a:ext cx="1650592" cy="695884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430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83DFB-68D9-C121-3374-32ECA3E84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65247-16C5-6E55-9345-48674CF98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5957" y="864000"/>
            <a:ext cx="4862868" cy="54720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Internet status and cellular status will show after several minutes. It may take up to 10 minutes before the connection is established.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1600" dirty="0"/>
              <a:t>*Pelion SIM card is a global sim card which means it is trying to connect to the nearest tower with the strongest signal.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B7A56F-3747-CD1F-8DAE-A6F225469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6986" y="1193322"/>
            <a:ext cx="4285439" cy="47460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1AD82ED-349C-371F-1433-B183504B824B}"/>
              </a:ext>
            </a:extLst>
          </p:cNvPr>
          <p:cNvSpPr/>
          <p:nvPr/>
        </p:nvSpPr>
        <p:spPr>
          <a:xfrm>
            <a:off x="8739266" y="2713220"/>
            <a:ext cx="1139252" cy="2698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584748"/>
      </p:ext>
    </p:extLst>
  </p:cSld>
  <p:clrMapOvr>
    <a:masterClrMapping/>
  </p:clrMapOvr>
</p:sld>
</file>

<file path=ppt/theme/theme1.xml><?xml version="1.0" encoding="utf-8"?>
<a:theme xmlns:a="http://schemas.openxmlformats.org/drawingml/2006/main" name="Komatsu">
  <a:themeElements>
    <a:clrScheme name="Komatsu">
      <a:dk1>
        <a:srgbClr val="1B232A"/>
      </a:dk1>
      <a:lt1>
        <a:sysClr val="window" lastClr="FFFFFF"/>
      </a:lt1>
      <a:dk2>
        <a:srgbClr val="140A9A"/>
      </a:dk2>
      <a:lt2>
        <a:srgbClr val="00A7E1"/>
      </a:lt2>
      <a:accent1>
        <a:srgbClr val="A5ABAF"/>
      </a:accent1>
      <a:accent2>
        <a:srgbClr val="FFC82F"/>
      </a:accent2>
      <a:accent3>
        <a:srgbClr val="99CCFF"/>
      </a:accent3>
      <a:accent4>
        <a:srgbClr val="FF0000"/>
      </a:accent4>
      <a:accent5>
        <a:srgbClr val="2BB673"/>
      </a:accent5>
      <a:accent6>
        <a:srgbClr val="F37021"/>
      </a:accent6>
      <a:hlink>
        <a:srgbClr val="00A7E1"/>
      </a:hlink>
      <a:folHlink>
        <a:srgbClr val="6E757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180000" indent="-180000" algn="l" defTabSz="90000">
          <a:buSzPct val="95000"/>
          <a:buFont typeface="Arial" panose="020B0604020202020204" pitchFamily="34" charset="0"/>
          <a:buChar char="●"/>
          <a:defRPr sz="14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omatsu" id="{DF2296D4-690B-4C40-B4E0-9D69D4D48258}" vid="{B245CEF6-C982-4724-8830-3FFFAB5BBEB8}"/>
    </a:ext>
  </a:extLst>
</a:theme>
</file>

<file path=ppt/theme/theme2.xml><?xml version="1.0" encoding="utf-8"?>
<a:theme xmlns:a="http://schemas.openxmlformats.org/drawingml/2006/main" name="Komatsu Confidential">
  <a:themeElements>
    <a:clrScheme name="Komatsu20">
      <a:dk1>
        <a:srgbClr val="1B232A"/>
      </a:dk1>
      <a:lt1>
        <a:sysClr val="window" lastClr="FFFFFF"/>
      </a:lt1>
      <a:dk2>
        <a:srgbClr val="140A9A"/>
      </a:dk2>
      <a:lt2>
        <a:srgbClr val="F37021"/>
      </a:lt2>
      <a:accent1>
        <a:srgbClr val="A5ABAF"/>
      </a:accent1>
      <a:accent2>
        <a:srgbClr val="FFC82F"/>
      </a:accent2>
      <a:accent3>
        <a:srgbClr val="99CCFF"/>
      </a:accent3>
      <a:accent4>
        <a:srgbClr val="EE3124"/>
      </a:accent4>
      <a:accent5>
        <a:srgbClr val="00A7E1"/>
      </a:accent5>
      <a:accent6>
        <a:srgbClr val="2BB673"/>
      </a:accent6>
      <a:hlink>
        <a:srgbClr val="00A7E1"/>
      </a:hlink>
      <a:folHlink>
        <a:srgbClr val="A5ABA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35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omatsu Confidential" id="{2FE1F89D-810C-4E4D-A56C-7E7B4D886219}" vid="{F1837D57-7C51-4C0B-BA54-D986D049F7CC}"/>
    </a:ext>
  </a:extLst>
</a:theme>
</file>

<file path=docMetadata/LabelInfo.xml><?xml version="1.0" encoding="utf-8"?>
<clbl:labelList xmlns:clbl="http://schemas.microsoft.com/office/2020/mipLabelMetadata">
  <clbl:label id="{58be8688-6625-4e52-80d8-c17f3a9ae08a}" enabled="0" method="" siteId="{58be8688-6625-4e52-80d8-c17f3a9ae08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Komatsu</Template>
  <TotalTime>370</TotalTime>
  <Words>150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Calibri</vt:lpstr>
      <vt:lpstr>Wingdings</vt:lpstr>
      <vt:lpstr>Komatsu</vt:lpstr>
      <vt:lpstr>Komatsu Confidential</vt:lpstr>
      <vt:lpstr>Smart Construction Remote Guide: Installation of SIM card on Android Device Trimble TD540</vt:lpstr>
      <vt:lpstr>Step 1</vt:lpstr>
      <vt:lpstr>Step 2</vt:lpstr>
      <vt:lpstr>Step 3</vt:lpstr>
      <vt:lpstr>Step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3DMG How-To Guide: Turn Off Triangles on Surfaces</dc:title>
  <dc:creator>Sassaman, Michael</dc:creator>
  <cp:lastModifiedBy>Carlos Berrout</cp:lastModifiedBy>
  <cp:revision>21</cp:revision>
  <dcterms:created xsi:type="dcterms:W3CDTF">2024-04-05T18:57:34Z</dcterms:created>
  <dcterms:modified xsi:type="dcterms:W3CDTF">2025-01-27T20:24:58Z</dcterms:modified>
</cp:coreProperties>
</file>