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84" r:id="rId5"/>
    <p:sldId id="286" r:id="rId6"/>
    <p:sldId id="259" r:id="rId7"/>
    <p:sldId id="282" r:id="rId8"/>
    <p:sldId id="287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686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8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Komatsu logotype">
            <a:extLst>
              <a:ext uri="{FF2B5EF4-FFF2-40B4-BE49-F238E27FC236}">
                <a16:creationId xmlns:a16="http://schemas.microsoft.com/office/drawing/2014/main" id="{9C101E01-27E6-478A-B82C-43D119E115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7" y="422351"/>
            <a:ext cx="4261023" cy="13837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06452" y="2417481"/>
            <a:ext cx="8479931" cy="1869640"/>
          </a:xfrm>
        </p:spPr>
        <p:txBody>
          <a:bodyPr anchor="t" anchorCtr="0">
            <a:noAutofit/>
          </a:bodyPr>
          <a:lstStyle>
            <a:lvl1pPr algn="l"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6452" y="4287122"/>
            <a:ext cx="8479931" cy="796863"/>
          </a:xfr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800" b="1" baseline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4766A-65AA-400C-8EF5-033BEAC2E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6452" y="5084233"/>
            <a:ext cx="4331928" cy="795867"/>
          </a:xfrm>
        </p:spPr>
        <p:txBody>
          <a:bodyPr lIns="36000"/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6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24006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54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83E4-909C-7C54-7738-512257BB5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9F739-A405-5835-95E3-DA5BBD72D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15007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3106452" y="2417481"/>
            <a:ext cx="8479931" cy="1869640"/>
          </a:xfrm>
        </p:spPr>
        <p:txBody>
          <a:bodyPr anchor="t" anchorCtr="0">
            <a:noAutofit/>
          </a:bodyPr>
          <a:lstStyle>
            <a:lvl1pPr algn="l">
              <a:defRPr sz="4267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06452" y="4287122"/>
            <a:ext cx="8479931" cy="796863"/>
          </a:xfr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3200" b="1" baseline="0">
                <a:solidFill>
                  <a:schemeClr val="tx1"/>
                </a:solidFill>
                <a:latin typeface="+mj-lt"/>
              </a:defRPr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24766A-65AA-400C-8EF5-033BEAC2EF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06452" y="5084233"/>
            <a:ext cx="4331928" cy="795867"/>
          </a:xfrm>
        </p:spPr>
        <p:txBody>
          <a:bodyPr lIns="36000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buNone/>
              <a:defRPr sz="1600" b="1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D7E9C-7D0F-473B-A64B-E5CCA0F241B4}"/>
              </a:ext>
            </a:extLst>
          </p:cNvPr>
          <p:cNvSpPr txBox="1"/>
          <p:nvPr/>
        </p:nvSpPr>
        <p:spPr>
          <a:xfrm>
            <a:off x="5335401" y="6464797"/>
            <a:ext cx="1510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>
                <a:solidFill>
                  <a:srgbClr val="FF0000"/>
                </a:solidFill>
                <a:latin typeface="+mn-lt"/>
              </a:rPr>
              <a:t>Confidential</a:t>
            </a:r>
          </a:p>
        </p:txBody>
      </p:sp>
      <p:pic>
        <p:nvPicPr>
          <p:cNvPr id="9" name="Picture 8" descr="Komatsu logotype">
            <a:extLst>
              <a:ext uri="{FF2B5EF4-FFF2-40B4-BE49-F238E27FC236}">
                <a16:creationId xmlns:a16="http://schemas.microsoft.com/office/drawing/2014/main" id="{11CC9651-2CCF-4BAE-ADA5-5B7244E6397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27" y="422351"/>
            <a:ext cx="4261023" cy="138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15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6305"/>
            <a:ext cx="11667744" cy="547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864000"/>
            <a:ext cx="11667744" cy="54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7028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umber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6305"/>
            <a:ext cx="11667744" cy="547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864000"/>
            <a:ext cx="11667744" cy="5472000"/>
          </a:xfrm>
        </p:spPr>
        <p:txBody>
          <a:bodyPr/>
          <a:lstStyle>
            <a:lvl1pPr marL="239994" indent="-239994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479988" indent="-239994"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  <a:lvl3pPr marL="671983" indent="-191995">
              <a:buFont typeface="+mj-lt"/>
              <a:buAutoNum type="romanLcPeriod"/>
              <a:defRPr>
                <a:solidFill>
                  <a:schemeClr val="tx1"/>
                </a:solidFill>
              </a:defRPr>
            </a:lvl3pPr>
            <a:lvl4pPr marL="911977" indent="-191995">
              <a:buFont typeface="+mj-lt"/>
              <a:buAutoNum type="romanLcPeriod"/>
              <a:defRPr>
                <a:solidFill>
                  <a:schemeClr val="tx1"/>
                </a:solidFill>
              </a:defRPr>
            </a:lvl4pPr>
            <a:lvl5pPr marL="1055974" indent="-143996">
              <a:buFont typeface="+mj-lt"/>
              <a:buAutoNum type="romanL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70259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CBAC0A-55B6-4BBD-9C8A-0312FD200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80" y="1002083"/>
            <a:ext cx="11197883" cy="242691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7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9D6834-D149-40C7-98C4-9694CB8C3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" y="3718145"/>
            <a:ext cx="11197883" cy="2060356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66318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F54CF-8A67-48CE-83B8-57E84A3612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733113"/>
            <a:ext cx="12192000" cy="55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47AFF7-DB9F-4565-8DA3-2FC02AFC07A3}"/>
              </a:ext>
            </a:extLst>
          </p:cNvPr>
          <p:cNvSpPr/>
          <p:nvPr/>
        </p:nvSpPr>
        <p:spPr>
          <a:xfrm>
            <a:off x="487680" y="1620034"/>
            <a:ext cx="11338560" cy="3490585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2BC936-8B3D-4D5C-91BF-60560E3FA9EC}"/>
              </a:ext>
            </a:extLst>
          </p:cNvPr>
          <p:cNvSpPr/>
          <p:nvPr/>
        </p:nvSpPr>
        <p:spPr>
          <a:xfrm>
            <a:off x="487680" y="1465360"/>
            <a:ext cx="11338560" cy="3490585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CBAC0A-55B6-4BBD-9C8A-0312FD200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80" y="1002083"/>
            <a:ext cx="11216640" cy="242691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7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9D6834-D149-40C7-98C4-9694CB8C3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" y="3718145"/>
            <a:ext cx="11216640" cy="2060356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399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>
            <a:lvl1pPr>
              <a:buSzPct val="95000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3135" y="864000"/>
            <a:ext cx="6226149" cy="54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39709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number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>
            <a:lvl1pPr marL="239994" indent="-239994">
              <a:buFont typeface="+mj-lt"/>
              <a:buAutoNum type="arabicPeriod"/>
              <a:defRPr/>
            </a:lvl1pPr>
            <a:lvl2pPr marL="479988" indent="-239994">
              <a:buFont typeface="+mj-lt"/>
              <a:buAutoNum type="alphaLcPeriod"/>
              <a:defRPr/>
            </a:lvl2pPr>
            <a:lvl3pPr marL="671983" indent="-191995">
              <a:buFont typeface="+mj-lt"/>
              <a:buAutoNum type="romanLcPeriod"/>
              <a:defRPr/>
            </a:lvl3pPr>
            <a:lvl4pPr marL="911977" indent="-191995">
              <a:buFont typeface="+mj-lt"/>
              <a:buAutoNum type="romanLcPeriod"/>
              <a:defRPr/>
            </a:lvl4pPr>
            <a:lvl5pPr marL="1055974" indent="-143996"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3135" y="864000"/>
            <a:ext cx="6226149" cy="5472000"/>
          </a:xfrm>
        </p:spPr>
        <p:txBody>
          <a:bodyPr/>
          <a:lstStyle>
            <a:lvl1pPr marL="239994" indent="-239994">
              <a:buSzPct val="100000"/>
              <a:buFont typeface="+mj-lt"/>
              <a:buAutoNum type="arabicPeriod"/>
              <a:defRPr/>
            </a:lvl1pPr>
            <a:lvl2pPr marL="479988" indent="-239994">
              <a:buFont typeface="+mj-lt"/>
              <a:buAutoNum type="alphaLcPeriod"/>
              <a:defRPr/>
            </a:lvl2pPr>
            <a:lvl3pPr marL="671983" indent="-191995">
              <a:buFont typeface="+mj-lt"/>
              <a:buAutoNum type="romanLcPeriod"/>
              <a:defRPr/>
            </a:lvl3pPr>
            <a:lvl4pPr marL="911977" indent="-191995">
              <a:buFont typeface="+mj-lt"/>
              <a:buAutoNum type="romanLcPeriod"/>
              <a:defRPr/>
            </a:lvl4pPr>
            <a:lvl5pPr marL="1055974" indent="-143996"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00168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EAE3B0-59F3-470A-BF59-64535518C7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3251" y="864000"/>
            <a:ext cx="6508749" cy="54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54771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6305"/>
            <a:ext cx="11667744" cy="547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864000"/>
            <a:ext cx="11667744" cy="5472000"/>
          </a:xfrm>
        </p:spPr>
        <p:txBody>
          <a:bodyPr/>
          <a:lstStyle>
            <a:lvl1pPr marL="239994" indent="-239994" defTabSz="119997">
              <a:buFont typeface="Arial" panose="020B0604020202020204" pitchFamily="34" charset="0"/>
              <a:buChar char="●"/>
              <a:defRPr>
                <a:solidFill>
                  <a:schemeClr val="tx1"/>
                </a:solidFill>
              </a:defRPr>
            </a:lvl1pPr>
            <a:lvl2pPr marL="479988" indent="-239994" defTabSz="119997">
              <a:buFont typeface="Calibri" panose="020F0502020204030204" pitchFamily="34" charset="0"/>
              <a:buChar char="○"/>
              <a:defRPr>
                <a:solidFill>
                  <a:schemeClr val="tx1"/>
                </a:solidFill>
              </a:defRPr>
            </a:lvl2pPr>
            <a:lvl3pPr marL="671983" indent="-191995" defTabSz="119997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911977" indent="-191995" defTabSz="119997">
              <a:buFont typeface="Arial" panose="020B0604020202020204" pitchFamily="34" charset="0"/>
              <a:buChar char="›"/>
              <a:defRPr>
                <a:solidFill>
                  <a:schemeClr val="tx1"/>
                </a:solidFill>
              </a:defRPr>
            </a:lvl4pPr>
            <a:lvl5pPr marL="1055974" indent="-143996" defTabSz="119997"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771708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1E3845B-1740-4DB6-97F8-367EC2E10DE8}"/>
              </a:ext>
            </a:extLst>
          </p:cNvPr>
          <p:cNvSpPr/>
          <p:nvPr/>
        </p:nvSpPr>
        <p:spPr>
          <a:xfrm>
            <a:off x="1" y="-1"/>
            <a:ext cx="12192000" cy="937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338F0F-F1E2-452D-B5E1-6CBC1D5B1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3526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598014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348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983E4-909C-7C54-7738-512257BB50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9F739-A405-5835-95E3-DA5BBD72D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0781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- number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46305"/>
            <a:ext cx="11667744" cy="54752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864000"/>
            <a:ext cx="11667744" cy="5472000"/>
          </a:xfrm>
        </p:spPr>
        <p:txBody>
          <a:bodyPr/>
          <a:lstStyle>
            <a:lvl1pPr marL="239994" indent="-239994" defTabSz="119997">
              <a:buSzPct val="100000"/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479988" indent="-239994" defTabSz="119997">
              <a:buFont typeface="+mj-lt"/>
              <a:buAutoNum type="alphaLcPeriod"/>
              <a:defRPr>
                <a:solidFill>
                  <a:schemeClr val="tx1"/>
                </a:solidFill>
              </a:defRPr>
            </a:lvl2pPr>
            <a:lvl3pPr marL="671983" indent="-191995" defTabSz="119997">
              <a:buFont typeface="+mj-lt"/>
              <a:buAutoNum type="romanLcPeriod"/>
              <a:defRPr>
                <a:solidFill>
                  <a:schemeClr val="tx1"/>
                </a:solidFill>
              </a:defRPr>
            </a:lvl3pPr>
            <a:lvl4pPr marL="911977" indent="-191995" defTabSz="119997">
              <a:buFont typeface="+mj-lt"/>
              <a:buAutoNum type="romanLcPeriod"/>
              <a:defRPr>
                <a:solidFill>
                  <a:schemeClr val="tx1"/>
                </a:solidFill>
              </a:defRPr>
            </a:lvl4pPr>
            <a:lvl5pPr marL="1055974" indent="-143996" defTabSz="119997">
              <a:buFont typeface="+mj-lt"/>
              <a:buAutoNum type="romanLcPeriod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315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CBAC0A-55B6-4BBD-9C8A-0312FD200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80" y="1002083"/>
            <a:ext cx="11216640" cy="242691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7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9D6834-D149-40C7-98C4-9694CB8C3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" y="3718145"/>
            <a:ext cx="11216640" cy="2060356"/>
          </a:xfrm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163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F54CF-8A67-48CE-83B8-57E84A36125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734400"/>
            <a:ext cx="12192000" cy="556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D47AFF7-DB9F-4565-8DA3-2FC02AFC07A3}"/>
              </a:ext>
            </a:extLst>
          </p:cNvPr>
          <p:cNvSpPr/>
          <p:nvPr/>
        </p:nvSpPr>
        <p:spPr>
          <a:xfrm>
            <a:off x="487680" y="1620034"/>
            <a:ext cx="11338560" cy="3490585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02BC936-8B3D-4D5C-91BF-60560E3FA9EC}"/>
              </a:ext>
            </a:extLst>
          </p:cNvPr>
          <p:cNvSpPr/>
          <p:nvPr/>
        </p:nvSpPr>
        <p:spPr>
          <a:xfrm>
            <a:off x="487680" y="1620034"/>
            <a:ext cx="11338560" cy="3490585"/>
          </a:xfrm>
          <a:prstGeom prst="ellipse">
            <a:avLst/>
          </a:prstGeom>
          <a:gradFill flip="none" rotWithShape="1">
            <a:gsLst>
              <a:gs pos="25000">
                <a:schemeClr val="bg1"/>
              </a:gs>
              <a:gs pos="7500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9CBAC0A-55B6-4BBD-9C8A-0312FD200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7680" y="1002083"/>
            <a:ext cx="11216640" cy="2426917"/>
          </a:xfrm>
        </p:spPr>
        <p:txBody>
          <a:bodyPr anchor="b" anchorCtr="0">
            <a:noAutofit/>
          </a:bodyPr>
          <a:lstStyle>
            <a:lvl1pPr marL="0" indent="0" algn="ctr">
              <a:buNone/>
              <a:defRPr sz="3733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79D6834-D149-40C7-98C4-9694CB8C3A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7680" y="3718145"/>
            <a:ext cx="11216640" cy="2060356"/>
          </a:xfrm>
        </p:spPr>
        <p:txBody>
          <a:bodyPr>
            <a:noAutofit/>
          </a:bodyPr>
          <a:lstStyle>
            <a:lvl1pPr marL="0" indent="0" algn="ctr">
              <a:buNone/>
              <a:defRPr sz="24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5814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3135" y="864000"/>
            <a:ext cx="6226149" cy="54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227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- number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>
            <a:lvl1pPr marL="239994" indent="-239994">
              <a:buSzPct val="100000"/>
              <a:buFont typeface="+mj-lt"/>
              <a:buAutoNum type="arabicPeriod"/>
              <a:defRPr/>
            </a:lvl1pPr>
            <a:lvl2pPr marL="479988" indent="-239994">
              <a:buFont typeface="+mj-lt"/>
              <a:buAutoNum type="alphaLcPeriod"/>
              <a:defRPr/>
            </a:lvl2pPr>
            <a:lvl3pPr marL="671983" indent="-191995">
              <a:buFont typeface="+mj-lt"/>
              <a:buAutoNum type="romanLcPeriod"/>
              <a:defRPr/>
            </a:lvl3pPr>
            <a:lvl4pPr marL="911977" indent="-191995">
              <a:buFont typeface="+mj-lt"/>
              <a:buAutoNum type="romanLcPeriod"/>
              <a:defRPr/>
            </a:lvl4pPr>
            <a:lvl5pPr marL="1055974" indent="-143996"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93135" y="864000"/>
            <a:ext cx="6226149" cy="5472000"/>
          </a:xfrm>
        </p:spPr>
        <p:txBody>
          <a:bodyPr/>
          <a:lstStyle>
            <a:lvl1pPr marL="239994" indent="-239994">
              <a:buSzPct val="100000"/>
              <a:buFont typeface="+mj-lt"/>
              <a:buAutoNum type="arabicPeriod"/>
              <a:defRPr/>
            </a:lvl1pPr>
            <a:lvl2pPr marL="479988" indent="-239994">
              <a:buFont typeface="+mj-lt"/>
              <a:buAutoNum type="alphaLcPeriod"/>
              <a:defRPr/>
            </a:lvl2pPr>
            <a:lvl3pPr marL="671983" indent="-191995">
              <a:buFont typeface="+mj-lt"/>
              <a:buAutoNum type="romanLcPeriod"/>
              <a:defRPr/>
            </a:lvl3pPr>
            <a:lvl4pPr marL="911977" indent="-191995">
              <a:buFont typeface="+mj-lt"/>
              <a:buAutoNum type="romanLcPeriod"/>
              <a:defRPr/>
            </a:lvl4pPr>
            <a:lvl5pPr marL="1055974" indent="-143996">
              <a:buFont typeface="+mj-lt"/>
              <a:buAutoNum type="romanL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293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5256948" cy="54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2EAE3B0-59F3-470A-BF59-64535518C7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83251" y="864000"/>
            <a:ext cx="6508749" cy="547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467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8AD1B8-CB73-411B-976B-DD79AAFE1599}"/>
              </a:ext>
            </a:extLst>
          </p:cNvPr>
          <p:cNvSpPr/>
          <p:nvPr/>
        </p:nvSpPr>
        <p:spPr>
          <a:xfrm>
            <a:off x="1" y="-1"/>
            <a:ext cx="12192000" cy="9371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1338F0F-F1E2-452D-B5E1-6CBC1D5B1D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35267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77191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969252-BDAE-4630-A1E8-28EA88D515E5}"/>
              </a:ext>
            </a:extLst>
          </p:cNvPr>
          <p:cNvCxnSpPr>
            <a:cxnSpLocks/>
          </p:cNvCxnSpPr>
          <p:nvPr/>
        </p:nvCxnSpPr>
        <p:spPr bwMode="black">
          <a:xfrm>
            <a:off x="0" y="720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00BFE82-E70E-4C1C-B239-7825DC4EB633}"/>
              </a:ext>
            </a:extLst>
          </p:cNvPr>
          <p:cNvSpPr/>
          <p:nvPr/>
        </p:nvSpPr>
        <p:spPr bwMode="white">
          <a:xfrm>
            <a:off x="0" y="0"/>
            <a:ext cx="12192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55956" y="143730"/>
            <a:ext cx="11663328" cy="5475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56" y="864000"/>
            <a:ext cx="11663328" cy="5472000"/>
          </a:xfrm>
          <a:prstGeom prst="rect">
            <a:avLst/>
          </a:prstGeom>
        </p:spPr>
        <p:txBody>
          <a:bodyPr vert="horz" lIns="45720" tIns="73152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2FB9A-9000-4AD5-822F-38482757BEA7}"/>
              </a:ext>
            </a:extLst>
          </p:cNvPr>
          <p:cNvSpPr txBox="1"/>
          <p:nvPr/>
        </p:nvSpPr>
        <p:spPr>
          <a:xfrm>
            <a:off x="11190514" y="6471147"/>
            <a:ext cx="728769" cy="2974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8EB92688-8440-4905-ACA0-EACBFA8A49E6}" type="slidenum">
              <a:rPr lang="en-US" sz="1333" smtClean="0">
                <a:solidFill>
                  <a:schemeClr val="tx2"/>
                </a:solidFill>
                <a:latin typeface="+mn-lt"/>
              </a:rPr>
              <a:t>‹#›</a:t>
            </a:fld>
            <a:endParaRPr lang="en-US" sz="1333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E3C0B7C-648B-4F1E-B40B-5AE0E9FBF7CE}"/>
              </a:ext>
            </a:extLst>
          </p:cNvPr>
          <p:cNvSpPr txBox="1"/>
          <p:nvPr/>
        </p:nvSpPr>
        <p:spPr>
          <a:xfrm>
            <a:off x="6013907" y="6471147"/>
            <a:ext cx="554099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33">
                <a:solidFill>
                  <a:schemeClr val="tx2"/>
                </a:solidFill>
                <a:latin typeface="+mn-lt"/>
              </a:rPr>
              <a:t>Smart Construction Remote Guide</a:t>
            </a:r>
          </a:p>
        </p:txBody>
      </p:sp>
      <p:pic>
        <p:nvPicPr>
          <p:cNvPr id="8" name="Picture 7" descr="Komatsu logotype">
            <a:extLst>
              <a:ext uri="{FF2B5EF4-FFF2-40B4-BE49-F238E27FC236}">
                <a16:creationId xmlns:a16="http://schemas.microsoft.com/office/drawing/2014/main" id="{ECB1186D-336A-43AD-95E0-0593B7D7D76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8" y="6378937"/>
            <a:ext cx="1490760" cy="4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119997" rtl="0" eaLnBrk="1" latinLnBrk="0" hangingPunct="1">
        <a:lnSpc>
          <a:spcPct val="100000"/>
        </a:lnSpc>
        <a:spcBef>
          <a:spcPts val="1333"/>
        </a:spcBef>
        <a:spcAft>
          <a:spcPts val="0"/>
        </a:spcAft>
        <a:buClrTx/>
        <a:buSzPct val="95000"/>
        <a:buFont typeface="Arial" panose="020B0604020202020204" pitchFamily="34" charset="0"/>
        <a:buChar char="●"/>
        <a:tabLst>
          <a:tab pos="239178" algn="l"/>
        </a:tabLst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79988" indent="-239994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Calibri" panose="020F0502020204030204" pitchFamily="34" charset="0"/>
        <a:buChar char="○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1983" indent="-191995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911977" indent="-191995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Arial" panose="020B0604020202020204" pitchFamily="34" charset="0"/>
        <a:buChar char="›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055974" indent="-143996" algn="l" defTabSz="119997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6D6596-022B-415D-AAA8-329A54231D69}"/>
              </a:ext>
            </a:extLst>
          </p:cNvPr>
          <p:cNvCxnSpPr>
            <a:cxnSpLocks/>
          </p:cNvCxnSpPr>
          <p:nvPr/>
        </p:nvCxnSpPr>
        <p:spPr bwMode="black">
          <a:xfrm>
            <a:off x="0" y="720000"/>
            <a:ext cx="12192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000BFE82-E70E-4C1C-B239-7825DC4EB633}"/>
              </a:ext>
            </a:extLst>
          </p:cNvPr>
          <p:cNvSpPr/>
          <p:nvPr/>
        </p:nvSpPr>
        <p:spPr bwMode="white">
          <a:xfrm>
            <a:off x="0" y="0"/>
            <a:ext cx="12192000" cy="7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55956" y="143730"/>
            <a:ext cx="11663328" cy="547527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56" y="864000"/>
            <a:ext cx="11663328" cy="5520000"/>
          </a:xfrm>
          <a:prstGeom prst="rect">
            <a:avLst/>
          </a:prstGeom>
        </p:spPr>
        <p:txBody>
          <a:bodyPr vert="horz" lIns="45720" tIns="73152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8C2FB9A-9000-4AD5-822F-38482757BEA7}"/>
              </a:ext>
            </a:extLst>
          </p:cNvPr>
          <p:cNvSpPr txBox="1"/>
          <p:nvPr/>
        </p:nvSpPr>
        <p:spPr>
          <a:xfrm>
            <a:off x="11190514" y="6464796"/>
            <a:ext cx="728769" cy="2974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fld id="{8EB92688-8440-4905-ACA0-EACBFA8A49E6}" type="slidenum">
              <a:rPr lang="en-US" sz="1333" smtClean="0">
                <a:solidFill>
                  <a:schemeClr val="tx2"/>
                </a:solidFill>
                <a:latin typeface="+mn-lt"/>
              </a:rPr>
              <a:t>‹#›</a:t>
            </a:fld>
            <a:endParaRPr lang="en-US" sz="1333">
              <a:solidFill>
                <a:schemeClr val="tx2"/>
              </a:solidFill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70E97C-2D17-40AF-90A7-21169EBD33BC}"/>
              </a:ext>
            </a:extLst>
          </p:cNvPr>
          <p:cNvSpPr txBox="1"/>
          <p:nvPr/>
        </p:nvSpPr>
        <p:spPr>
          <a:xfrm>
            <a:off x="5335401" y="6464797"/>
            <a:ext cx="151002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33" b="1">
                <a:solidFill>
                  <a:srgbClr val="FF0000"/>
                </a:solidFill>
                <a:latin typeface="+mn-lt"/>
              </a:rPr>
              <a:t>Confidential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5AE79B-04A5-4947-80A0-DEFA10EE317F}"/>
              </a:ext>
            </a:extLst>
          </p:cNvPr>
          <p:cNvSpPr txBox="1"/>
          <p:nvPr/>
        </p:nvSpPr>
        <p:spPr>
          <a:xfrm>
            <a:off x="6627298" y="6475723"/>
            <a:ext cx="4927600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333">
                <a:solidFill>
                  <a:schemeClr val="tx2"/>
                </a:solidFill>
                <a:latin typeface="+mn-lt"/>
              </a:rPr>
              <a:t>Presentation Title</a:t>
            </a:r>
          </a:p>
        </p:txBody>
      </p:sp>
      <p:pic>
        <p:nvPicPr>
          <p:cNvPr id="9" name="Picture 8" descr="Komatsu logotype">
            <a:extLst>
              <a:ext uri="{FF2B5EF4-FFF2-40B4-BE49-F238E27FC236}">
                <a16:creationId xmlns:a16="http://schemas.microsoft.com/office/drawing/2014/main" id="{A99374B1-B863-47D4-9424-FCD4AA1411F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8" y="6378937"/>
            <a:ext cx="1490760" cy="485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64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2667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39994" indent="-239994" algn="l" defTabSz="119997" rtl="0" eaLnBrk="1" latinLnBrk="0" hangingPunct="1">
        <a:lnSpc>
          <a:spcPct val="100000"/>
        </a:lnSpc>
        <a:spcBef>
          <a:spcPts val="1333"/>
        </a:spcBef>
        <a:spcAft>
          <a:spcPts val="0"/>
        </a:spcAft>
        <a:buSzPct val="95000"/>
        <a:buFont typeface="Arial" panose="020B0604020202020204" pitchFamily="34" charset="0"/>
        <a:buChar char="●"/>
        <a:defRPr sz="1867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79988" indent="-239994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Calibri" panose="020F0502020204030204" pitchFamily="34" charset="0"/>
        <a:buChar char="○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71983" indent="-191995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Wingdings" panose="05000000000000000000" pitchFamily="2" charset="2"/>
        <a:buChar char="§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911977" indent="-191995" algn="l" defTabSz="119997" rtl="0" eaLnBrk="1" latinLnBrk="0" hangingPunct="1">
        <a:lnSpc>
          <a:spcPct val="90000"/>
        </a:lnSpc>
        <a:spcBef>
          <a:spcPts val="667"/>
        </a:spcBef>
        <a:spcAft>
          <a:spcPts val="0"/>
        </a:spcAft>
        <a:buSzPct val="100000"/>
        <a:buFont typeface="Arial" panose="020B0604020202020204" pitchFamily="34" charset="0"/>
        <a:buChar char="›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055974" indent="-143996" algn="l" defTabSz="119997" rtl="0" eaLnBrk="1" latinLnBrk="0" hangingPunct="1">
        <a:lnSpc>
          <a:spcPct val="90000"/>
        </a:lnSpc>
        <a:spcBef>
          <a:spcPts val="667"/>
        </a:spcBef>
        <a:buFont typeface="Arial Narrow" panose="020B060602020203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remote-download.smartconstruction.com/download/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18E3773-7B8A-1EB7-376D-3588E3B00A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06452" y="2248805"/>
            <a:ext cx="8547418" cy="1869640"/>
          </a:xfrm>
        </p:spPr>
        <p:txBody>
          <a:bodyPr/>
          <a:lstStyle/>
          <a:p>
            <a:r>
              <a:rPr lang="en-US" dirty="0"/>
              <a:t>Smart Construction Remote Guide:</a:t>
            </a:r>
            <a:br>
              <a:rPr lang="en-US" dirty="0"/>
            </a:br>
            <a:r>
              <a:rPr lang="en-US" dirty="0"/>
              <a:t>Installation on Topcon FC6400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83A5AA91-CF8F-2B93-5C26-2E6897885E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7675" y="5032846"/>
            <a:ext cx="8479931" cy="796863"/>
          </a:xfrm>
        </p:spPr>
        <p:txBody>
          <a:bodyPr/>
          <a:lstStyle/>
          <a:p>
            <a:r>
              <a:rPr lang="en-US" dirty="0"/>
              <a:t>*The following setup requires internet access throughout the entire process*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006F12-3FE3-D332-E36D-C5DBEE9DEA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61" t="24842" r="23696" b="25238"/>
          <a:stretch/>
        </p:blipFill>
        <p:spPr>
          <a:xfrm>
            <a:off x="873538" y="2417481"/>
            <a:ext cx="1882273" cy="18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02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 Panel Agents and Digital Certificates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2286" y="691257"/>
            <a:ext cx="7430612" cy="1599182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Download appropriate Panel Agent and Digital Certificate from Komatsu download site onto USB:</a:t>
            </a:r>
          </a:p>
          <a:p>
            <a:pPr marL="0" indent="0">
              <a:buNone/>
            </a:pPr>
            <a:r>
              <a:rPr lang="en-US" sz="2000" dirty="0"/>
              <a:t>https://remote-download.smartconstruction.com/download </a:t>
            </a:r>
          </a:p>
          <a:p>
            <a:pPr marL="0" indent="0">
              <a:buNone/>
            </a:pPr>
            <a:r>
              <a:rPr lang="en-US" sz="2000" dirty="0">
                <a:hlinkClick r:id="rId2"/>
              </a:rPr>
              <a:t>Download site (smartconstruction.com)</a:t>
            </a:r>
            <a:r>
              <a:rPr lang="en-US" sz="2000" dirty="0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91326-E557-877F-25EE-7874E65D3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86" y="2672946"/>
            <a:ext cx="6957890" cy="3612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close-up of a usb drive&#10;&#10;Description automatically generated">
            <a:extLst>
              <a:ext uri="{FF2B5EF4-FFF2-40B4-BE49-F238E27FC236}">
                <a16:creationId xmlns:a16="http://schemas.microsoft.com/office/drawing/2014/main" id="{F9096217-7034-8661-B5A4-2CDEC6593E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6768" y="691257"/>
            <a:ext cx="2638646" cy="17858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56443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2 Installation of Digital Certificate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9960" y="1161093"/>
            <a:ext cx="3567616" cy="159918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Connect USB to FC6400. </a:t>
            </a:r>
          </a:p>
          <a:p>
            <a:pPr marL="0" indent="0">
              <a:buNone/>
            </a:pPr>
            <a:r>
              <a:rPr lang="en-US" sz="1600" dirty="0"/>
              <a:t>Go to </a:t>
            </a:r>
            <a:r>
              <a:rPr lang="en-US" sz="1600" b="1" dirty="0"/>
              <a:t>Network and Sharing </a:t>
            </a:r>
            <a:r>
              <a:rPr lang="en-US" sz="1600" b="1" dirty="0" err="1"/>
              <a:t>Center</a:t>
            </a:r>
            <a:r>
              <a:rPr lang="en-US" sz="1600" b="1" dirty="0" err="1">
                <a:sym typeface="Wingdings" panose="05000000000000000000" pitchFamily="2" charset="2"/>
              </a:rPr>
              <a:t>Internet</a:t>
            </a:r>
            <a:r>
              <a:rPr lang="en-US" sz="1600" b="1" dirty="0">
                <a:sym typeface="Wingdings" panose="05000000000000000000" pitchFamily="2" charset="2"/>
              </a:rPr>
              <a:t> </a:t>
            </a:r>
            <a:r>
              <a:rPr lang="en-US" sz="1600" b="1" dirty="0" err="1">
                <a:sym typeface="Wingdings" panose="05000000000000000000" pitchFamily="2" charset="2"/>
              </a:rPr>
              <a:t>OptionsContentCertificates</a:t>
            </a:r>
            <a:r>
              <a:rPr lang="en-US" sz="1600" dirty="0"/>
              <a:t> and confirm appropriate Digital Certificate was installed. If there is no certificate, click </a:t>
            </a:r>
            <a:r>
              <a:rPr lang="en-US" sz="1600" b="1" dirty="0"/>
              <a:t>Import</a:t>
            </a:r>
            <a:r>
              <a:rPr lang="en-US" sz="1600" dirty="0"/>
              <a:t> and follow prompts until it’s completed. </a:t>
            </a:r>
            <a:endParaRPr lang="en-US" sz="1600" b="1" dirty="0"/>
          </a:p>
          <a:p>
            <a:pPr marL="0" indent="0">
              <a:buNone/>
            </a:pPr>
            <a:r>
              <a:rPr lang="en-US" sz="1600" dirty="0"/>
              <a:t>Once Digital certificate is installed; install “Panel Agent” from USB.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F2D779-945A-3563-9416-CEA0ACFBD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646" y="802543"/>
            <a:ext cx="6363883" cy="3606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FCED12F-9809-3949-3874-F55F46CDC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2823" y="1481692"/>
            <a:ext cx="2973542" cy="3894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226EF20-3E14-DCFA-D5BB-7AFD2F5D1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603" y="2829512"/>
            <a:ext cx="3589524" cy="332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A16A93F-7C36-158C-B3B5-223526469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4259" y="4215564"/>
            <a:ext cx="5382376" cy="609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14065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F94CF-7332-3077-4E3C-8D9930536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65003-FCCB-3096-66DD-76F518001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 Installation of Panel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72CA8-B6C9-382B-B640-98136FB18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956" y="2138453"/>
            <a:ext cx="3796630" cy="258109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Connect USB to FC6400</a:t>
            </a:r>
          </a:p>
          <a:p>
            <a:pPr marL="0" indent="0">
              <a:buNone/>
            </a:pPr>
            <a:r>
              <a:rPr lang="en-US" sz="2800" dirty="0"/>
              <a:t>Open USB drive (1), select Panel Agent (2), and select </a:t>
            </a:r>
            <a:r>
              <a:rPr lang="en-US" sz="2800" b="1" dirty="0"/>
              <a:t>Open</a:t>
            </a:r>
            <a:r>
              <a:rPr lang="en-US" sz="2800" dirty="0"/>
              <a:t> (3)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899AE5-3D33-9F93-6D99-03EF53045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960" y="1111791"/>
            <a:ext cx="7416762" cy="4787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Heptagon 10">
            <a:extLst>
              <a:ext uri="{FF2B5EF4-FFF2-40B4-BE49-F238E27FC236}">
                <a16:creationId xmlns:a16="http://schemas.microsoft.com/office/drawing/2014/main" id="{B49631B1-A5BF-7975-2407-B739F3895A68}"/>
              </a:ext>
            </a:extLst>
          </p:cNvPr>
          <p:cNvSpPr/>
          <p:nvPr/>
        </p:nvSpPr>
        <p:spPr>
          <a:xfrm>
            <a:off x="5506111" y="5502389"/>
            <a:ext cx="228349" cy="243820"/>
          </a:xfrm>
          <a:prstGeom prst="heptago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4A55746B-7217-2E04-CB75-76C6DACDFBE8}"/>
              </a:ext>
            </a:extLst>
          </p:cNvPr>
          <p:cNvSpPr/>
          <p:nvPr/>
        </p:nvSpPr>
        <p:spPr>
          <a:xfrm>
            <a:off x="7515773" y="2226474"/>
            <a:ext cx="228349" cy="243820"/>
          </a:xfrm>
          <a:prstGeom prst="heptago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EE14BE13-E58B-666C-F4FF-685F65A590DC}"/>
              </a:ext>
            </a:extLst>
          </p:cNvPr>
          <p:cNvSpPr/>
          <p:nvPr/>
        </p:nvSpPr>
        <p:spPr>
          <a:xfrm>
            <a:off x="5620286" y="1834497"/>
            <a:ext cx="199401" cy="225039"/>
          </a:xfrm>
          <a:prstGeom prst="heptagon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07815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4 Installation of Panel 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415" y="1348839"/>
            <a:ext cx="3666563" cy="3998557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Panel Remote installer window will pop-up. </a:t>
            </a:r>
          </a:p>
          <a:p>
            <a:pPr marL="0" indent="0">
              <a:buNone/>
            </a:pPr>
            <a:r>
              <a:rPr lang="en-US" sz="2400" dirty="0"/>
              <a:t>Read and scroll through entire terms of service. </a:t>
            </a:r>
          </a:p>
          <a:p>
            <a:pPr marL="0" indent="0">
              <a:buNone/>
            </a:pPr>
            <a:r>
              <a:rPr lang="en-US" sz="2400" dirty="0"/>
              <a:t>To agree and continue, check the box and select </a:t>
            </a:r>
            <a:r>
              <a:rPr lang="en-US" sz="2400" b="1" dirty="0"/>
              <a:t>Consent</a:t>
            </a:r>
            <a:r>
              <a:rPr lang="en-US" sz="2400" dirty="0"/>
              <a:t> at the bottom of the screen.</a:t>
            </a:r>
          </a:p>
          <a:p>
            <a:pPr marL="0" indent="0">
              <a:buNone/>
            </a:pPr>
            <a:r>
              <a:rPr lang="en-US" sz="2400" dirty="0"/>
              <a:t>Panel agent icon will appear on desktop.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EAB8C6B-D695-C962-D982-3EE16B6BED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839" y="893826"/>
            <a:ext cx="5878231" cy="4026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404D877-6DCD-177B-69A5-6E12BE07CA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1618" y="4114460"/>
            <a:ext cx="3666563" cy="2016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614D4F-31FE-AA96-799A-BA597F4B7A15}"/>
              </a:ext>
            </a:extLst>
          </p:cNvPr>
          <p:cNvSpPr/>
          <p:nvPr/>
        </p:nvSpPr>
        <p:spPr>
          <a:xfrm>
            <a:off x="10596785" y="5347396"/>
            <a:ext cx="461473" cy="327011"/>
          </a:xfrm>
          <a:prstGeom prst="rect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43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83DFB-68D9-C121-3374-32ECA3E8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5 Finding Device ID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65247-16C5-6E55-9345-48674CF98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3290548" cy="54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Smart Construction Remote requires a MAC address/Device ID. </a:t>
            </a:r>
          </a:p>
          <a:p>
            <a:pPr marL="0" indent="0">
              <a:buNone/>
            </a:pPr>
            <a:r>
              <a:rPr lang="en-US" sz="2400" dirty="0"/>
              <a:t>To find MAC address/Device ID, on the desktop ribbon, click on </a:t>
            </a:r>
            <a:r>
              <a:rPr lang="en-US" sz="2400" b="1" dirty="0"/>
              <a:t>Blue Dot</a:t>
            </a:r>
            <a:r>
              <a:rPr lang="en-US" sz="2400" dirty="0"/>
              <a:t> and select Remote Setting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EA6F7922-4DDE-767B-83E6-3061253A010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892" y="777668"/>
            <a:ext cx="7662741" cy="1989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57FF55DC-310D-8A3E-EFA0-6B9E116CE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35" y="3419033"/>
            <a:ext cx="7695098" cy="29668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6B183E3-77CA-E0F5-D90D-0087EB47AC15}"/>
              </a:ext>
            </a:extLst>
          </p:cNvPr>
          <p:cNvCxnSpPr>
            <a:cxnSpLocks/>
          </p:cNvCxnSpPr>
          <p:nvPr/>
        </p:nvCxnSpPr>
        <p:spPr>
          <a:xfrm>
            <a:off x="7041735" y="2767094"/>
            <a:ext cx="0" cy="6519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84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920D9-1FF3-97CA-E329-5273C8DB4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98C40-A62C-0AF7-3961-BB1CAB55B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6 Finding Device ID Number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D2CD4-56D6-B432-5E61-A8A5B3632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957" y="864000"/>
            <a:ext cx="3290548" cy="546508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Fill in necessary boxes and select </a:t>
            </a:r>
            <a:r>
              <a:rPr lang="en-US" sz="2400" b="1" dirty="0"/>
              <a:t>Check</a:t>
            </a:r>
          </a:p>
          <a:p>
            <a:pPr marL="0" indent="0">
              <a:buNone/>
            </a:pPr>
            <a:r>
              <a:rPr lang="en-US" sz="2400" dirty="0"/>
              <a:t>The system will send an email with Json file containing machine information and Device ID</a:t>
            </a:r>
          </a:p>
          <a:p>
            <a:pPr marL="0" indent="0">
              <a:buNone/>
            </a:pPr>
            <a:r>
              <a:rPr lang="en-US" sz="2400" dirty="0"/>
              <a:t>Now the device is ready for registration in Smart Construction Remote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303FFE3-DCFF-E795-1CAE-A1A1D6FBFD1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0027" y="1362728"/>
            <a:ext cx="6226175" cy="432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172537"/>
      </p:ext>
    </p:extLst>
  </p:cSld>
  <p:clrMapOvr>
    <a:masterClrMapping/>
  </p:clrMapOvr>
</p:sld>
</file>

<file path=ppt/theme/theme1.xml><?xml version="1.0" encoding="utf-8"?>
<a:theme xmlns:a="http://schemas.openxmlformats.org/drawingml/2006/main" name="Komatsu">
  <a:themeElements>
    <a:clrScheme name="Komatsu">
      <a:dk1>
        <a:srgbClr val="1B232A"/>
      </a:dk1>
      <a:lt1>
        <a:sysClr val="window" lastClr="FFFFFF"/>
      </a:lt1>
      <a:dk2>
        <a:srgbClr val="140A9A"/>
      </a:dk2>
      <a:lt2>
        <a:srgbClr val="00A7E1"/>
      </a:lt2>
      <a:accent1>
        <a:srgbClr val="A5ABAF"/>
      </a:accent1>
      <a:accent2>
        <a:srgbClr val="FFC82F"/>
      </a:accent2>
      <a:accent3>
        <a:srgbClr val="99CCFF"/>
      </a:accent3>
      <a:accent4>
        <a:srgbClr val="FF0000"/>
      </a:accent4>
      <a:accent5>
        <a:srgbClr val="2BB673"/>
      </a:accent5>
      <a:accent6>
        <a:srgbClr val="F37021"/>
      </a:accent6>
      <a:hlink>
        <a:srgbClr val="00A7E1"/>
      </a:hlink>
      <a:folHlink>
        <a:srgbClr val="6E757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marL="180000" indent="-180000" algn="l" defTabSz="90000">
          <a:buSzPct val="95000"/>
          <a:buFont typeface="Arial" panose="020B0604020202020204" pitchFamily="34" charset="0"/>
          <a:buChar char="●"/>
          <a:defRPr sz="140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matsu" id="{DF2296D4-690B-4C40-B4E0-9D69D4D48258}" vid="{B245CEF6-C982-4724-8830-3FFFAB5BBEB8}"/>
    </a:ext>
  </a:extLst>
</a:theme>
</file>

<file path=ppt/theme/theme2.xml><?xml version="1.0" encoding="utf-8"?>
<a:theme xmlns:a="http://schemas.openxmlformats.org/drawingml/2006/main" name="Komatsu Confidential">
  <a:themeElements>
    <a:clrScheme name="Komatsu20">
      <a:dk1>
        <a:srgbClr val="1B232A"/>
      </a:dk1>
      <a:lt1>
        <a:sysClr val="window" lastClr="FFFFFF"/>
      </a:lt1>
      <a:dk2>
        <a:srgbClr val="140A9A"/>
      </a:dk2>
      <a:lt2>
        <a:srgbClr val="F37021"/>
      </a:lt2>
      <a:accent1>
        <a:srgbClr val="A5ABAF"/>
      </a:accent1>
      <a:accent2>
        <a:srgbClr val="FFC82F"/>
      </a:accent2>
      <a:accent3>
        <a:srgbClr val="99CCFF"/>
      </a:accent3>
      <a:accent4>
        <a:srgbClr val="EE3124"/>
      </a:accent4>
      <a:accent5>
        <a:srgbClr val="00A7E1"/>
      </a:accent5>
      <a:accent6>
        <a:srgbClr val="2BB673"/>
      </a:accent6>
      <a:hlink>
        <a:srgbClr val="00A7E1"/>
      </a:hlink>
      <a:folHlink>
        <a:srgbClr val="A5ABA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350"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Komatsu Confidential" id="{2FE1F89D-810C-4E4D-A56C-7E7B4D886219}" vid="{F1837D57-7C51-4C0B-BA54-D986D049F7CC}"/>
    </a:ext>
  </a:extLst>
</a:theme>
</file>

<file path=docMetadata/LabelInfo.xml><?xml version="1.0" encoding="utf-8"?>
<clbl:labelList xmlns:clbl="http://schemas.microsoft.com/office/2020/mipLabelMetadata">
  <clbl:label id="{58be8688-6625-4e52-80d8-c17f3a9ae08a}" enabled="0" method="" siteId="{58be8688-6625-4e52-80d8-c17f3a9ae08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Komatsu</Template>
  <TotalTime>368</TotalTime>
  <Words>276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Narrow</vt:lpstr>
      <vt:lpstr>Calibri</vt:lpstr>
      <vt:lpstr>Wingdings</vt:lpstr>
      <vt:lpstr>Komatsu</vt:lpstr>
      <vt:lpstr>Komatsu Confidential</vt:lpstr>
      <vt:lpstr>Smart Construction Remote Guide: Installation on Topcon FC6400</vt:lpstr>
      <vt:lpstr>Step 1 Panel Agents and Digital Certificates</vt:lpstr>
      <vt:lpstr>Step 2 Installation of Digital Certificate</vt:lpstr>
      <vt:lpstr>Step 3 Installation of Panel Agent</vt:lpstr>
      <vt:lpstr>Step 4 Installation of Panel Agent</vt:lpstr>
      <vt:lpstr>Step 5 Finding Device ID Number</vt:lpstr>
      <vt:lpstr>Step 6 Finding Device ID Number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3DMG How-To Guide: Turn Off Triangles on Surfaces</dc:title>
  <dc:creator>Sassaman, Michael</dc:creator>
  <cp:lastModifiedBy>Viola Kaeseberg</cp:lastModifiedBy>
  <cp:revision>19</cp:revision>
  <dcterms:created xsi:type="dcterms:W3CDTF">2024-04-05T18:57:34Z</dcterms:created>
  <dcterms:modified xsi:type="dcterms:W3CDTF">2025-07-23T17:43:39Z</dcterms:modified>
</cp:coreProperties>
</file>